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3CE34-BF39-49A0-A958-E69CC7578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F11B2-CF01-425D-AD77-37E9D9855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31C86-7DD7-4549-9190-19DE089A8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8D42A-C7E8-484B-9F61-D9E8CA3A4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F00C3A-A3B1-4A84-B54E-29DAD9D81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D6B13A-4F13-48BC-905D-0D0F3D25B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05C83C-B746-4186-8449-52CF55A5C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382A5-37C1-484A-B524-C8B487E14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0D54A-E86A-4F70-BAEA-0BA971F1F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B2FFD-94A1-4482-9C73-0E09AD3AF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A9D9E-72CC-411D-8B12-13158FE0E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01020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勇于创新、大胆实践主题团日活动策划书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活动策划与安排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创新实践主题团日活动具体内容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活动资源需求与预算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活动安全与风险控制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在知识经济时代，创新成为推动社会进步的核心动力，对于国家、企业和个人都具有重要意义。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实践是检验真理的唯一标准，通过实践可以不断积累经验、提升能力，推动理论的不断完善和发展。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实践出真知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当今社会创新实践的重要性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引导青年树立创新意识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团组织通过开展各种创新实践活动，引导青年树立创新意识，激发创新热情。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提供实践平台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团组织积极搭建实践平台，为青年提供更多实践机会，促进理论与实践的结合。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培养青年团队协作精神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团组织注重培养青年的团队协作精神，提高青年在创新实践中的合作能力和集体荣誉感。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团组织在培养青年创新实践能力中的作用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通过本次活动，让青年更加深入地了解创新和实践的重要性，提高创新意识和实践能力。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提高青年创新意识和实践能力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通过团队合作、经验分享等环节，促进青年之间的交流与合作，增强团队协作精神。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促进青年之间的交流与合作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通过活动展示青年的创新成果，鼓励青年继续积极探索、勇于创新，为社会发展贡献更多力量。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展示青年创新成果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2" r="31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鼓励团员敢于挑战传统，提出新思路和新方法，培养创新意识和能力。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倡导团员将创新理念付诸实践，通过实际操作检验想法的可行性，提升实践能力。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活动主题：勇于创新，大胆实践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大胆实践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勇于创新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创新引领未来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强调创新在推动社会进步和发展中的重要作用，激励团员以创新精神引领时代潮流。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实践成就梦想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突出实践在实现个人和团队目标中的关键作用，鼓励团员通过实践将梦想变为现实。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活动口号：创新引领未来，实践成就梦想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XXXX年XX月XX日，下午XX时至XX时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学校大礼堂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全校团员、学生干部及邀请嘉宾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活动时间、地点及参与人员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总结环节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对活动进行总结和点评，鼓励观众将勇于创新、大胆实践的精神贯彻到学习和生活中。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展示环节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展示学校或学生个人的创新实践成果，如科研项目、创业计划、社会实践报告等。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设计创新实践小游戏或竞赛，让观众参与其中，加深对主题的理解。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开场环节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通过播放勇于创新、大胆实践主题视频，激发观众兴趣。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演讲环节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邀请校内外知名人士或优秀学生代表进行主题演讲，分享创新实践的经验和故事。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活动流程设计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活动宣传与推广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校内宣传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通过学校官网、团委公众号、学生社交平台等途径进行广泛宣传，同时在学校各公共场所张贴活动海报。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校外推广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联系当地媒体进行报道，同时邀请社会各界人士参加活动，扩大活动影响力。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网络直播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通过学校官方直播平台对活动进行全程直播，让无法到场的观众也能参与其中。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创新实践主题团日活动具体内容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通过讲解创新思维的定义、特点、重要性等内容，引导团员们认识到创新思维对于个人和团队发展的重要性。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创新思维引导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设计一系列富有趣味性和启发性的创新思维训练游戏，如“头脑风暴”、“六顶思考帽”等，激发团员们的创造力和想象力。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创新思维训练游戏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邀请具有创新经验和成果的嘉宾或团队成员，分享他们的创新案例和实践经验，启发团员们的创新思维。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创新案例分享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创新思维训练环节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https://d.book118.com/508101020011006042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2024-09-21T01:02:31.699</cp:lastPrinted>
  <dcterms:created xsi:type="dcterms:W3CDTF">2024-09-20T17:02:31Z</dcterms:created>
  <dcterms:modified xsi:type="dcterms:W3CDTF">2024-09-20T17:02:33Z</dcterms:modified>
</cp:coreProperties>
</file>