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8730B5-944F-44A5-B9B9-148201BA1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BF87D4-9533-4AC2-B313-06277CEFD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4C95D7-5603-40D1-A029-495FF682C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D38D8D-4340-4E67-A3F8-0BA6F0DCC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F3D08A-D74E-44F0-9F11-C65AADAE9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8DD2F1-E817-471D-9EE7-1CD616408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CAD07D-B74C-4F61-ADC0-BE3DB7F02E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94329C-A607-4274-8871-D78A7C4C8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FE97C2-99E5-4C90-A0DC-A67EE75A7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5A2ABE-C0C8-41FB-92E7-56B50AC36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3FBBAC-A1EA-41E9-9EA7-C957C9B94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10105410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护理电子病历操作教学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3">
                  <a:lumMod val="20000"/>
                  <a:lumOff val="80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电子病历概述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护理电子病历系统介绍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护理电子病历操作教学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安全与隐私保护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电子病历概述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32" r="233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指医疗机构内部用于存储、管理、传输、重现患者医疗信息的计算机系统。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采用电子设备（计算机、健康卡等）保存、管理、传输和重现的数字化病人医疗记录，取代手写纸张病历。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电子病历的定义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电子病历系统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电子病历（EMR）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电子病历的优点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电子病历可快速检索、查询、调用患者的医疗记录，提高工作效率。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电子病历采用标准化格式，减少手写错误，提高医疗信息准确性。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电子病历可设置权限，保证患者医疗信息不被非法获取或篡改。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电子病历可记录患者从入院到出院的全部医疗信息，为临床决策提供全面支持。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高效性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准确性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安全性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完整性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技术问题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法律责任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培训成本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电子病历的挑战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电子病历系统需要稳定、可靠的技术支持，包括硬件、软件和网络等。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电子病历涉及患者隐私保护和数据安全问题，需要采取严格的安全措施。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电子病历可能涉及法律责任问题，如数据篡改、丢失等，需要明确相关法律责任。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医护人员需要接受培训才能熟练使用电子病历系统。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护理电子病历系统介绍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提醒功能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对需要执行的任务进行提醒，如给药、检查等。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记录病人的病情变化、护理措施及效果评价等信息。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护理计划制定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根据病人病情制定个性化的护理计划。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病人信息录入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支持病人基本信息、病史、过敏史等信息的录入。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医嘱管理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提供医嘱录入、修改、查询等功能，支持多种医嘱类型。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系统功能介绍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使用用户名和密码登录系统。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系统操作流程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登录系统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录入病人的基本信息和病史。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病人信息录入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根据医生开具的医嘱录入或修改医嘱。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医嘱管理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根据病人病情制定护理计划。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护理计划制定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实时记录病人的病情变化和护理措施。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设置提醒任务，及时提醒相关人员执行任务。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提醒功能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601" r="2160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系统主界面包括菜单栏、工具栏、工作区和状态栏等部分。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主界面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菜单栏包括文件、编辑、视图、帮助等常用菜单项。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菜单栏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工作区用于显示和编辑病人的相关信息和护理记录等。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工作区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工具栏包括常用功能按钮，如新建、保存、打印等。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工具栏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系统界面介绍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护理电子病历操作教学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掌握病历创建与编辑的基本步骤，包括新建病历、填写基本信息、添加病程记录等。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需要了解如何在电子病历系统中新建一个病历，并填写患者的基本信息，如姓名、性别、年龄、联系方式等。同时，还需要在病历中添加病程记录，包括患者的主诉、症状、体征、诊断等信息。在编辑过程中，应确保信息的准确性和完整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病历创建与编辑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掌握数据录入与核对的技巧和方法，确保病历数据的准确性。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需要按照规定格式和标准，将患者的生命体征、医嘱、护理措施等信息录入电子病历系统。在录入过程中，应遵循及时、准确、完整的原则，并定期进行数据核对，以确保数据的准确性。同时，还需要对异常数据进行识别和报告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数据录入与核对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https://d.book118.com/508101054107006027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2024-09-05T17:00:56.033</cp:lastPrinted>
  <dcterms:created xsi:type="dcterms:W3CDTF">2024-09-05T09:00:56Z</dcterms:created>
  <dcterms:modified xsi:type="dcterms:W3CDTF">2024-09-05T09:00:58Z</dcterms:modified>
</cp:coreProperties>
</file>