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EDEF3-5FAC-455B-9B87-D8C2D28CB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D7974-770A-4CBA-8817-D92D2E8C8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DD5F20-2DCD-477A-8236-AA7DFA786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DFF8B5-ECA1-4B34-835C-530C7A6F4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DAF091-8808-4598-B0F6-78621BE97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845B50-1A49-4445-9F34-BC7F46590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C3D4A8-98D6-4C71-BE2B-D5FDFD34F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8BD02-A88F-48D4-869F-491C03480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9D4E65-744F-4ABF-8B6F-B91D0CF76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D5DAC-6F83-4AFF-852A-F2CA3A234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0E8D5-8F55-4267-919B-97400061B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10112210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教师网络上课钉钉直播最全教程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钉钉直播功能介绍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钉钉直播准备工作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教师如何发起钉钉直播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钉钉直播互动教学功能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监控与评估钉钉直播效果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钉钉直播常见问题解决方案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钉钉直播功能介绍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直播功能概述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钉钉直播是一款基于钉钉平台的在线直播工具，支持多人视频通话、屏幕共享、互动白板等功能，适用于在线教育、远程培训、会议等多种场景。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钉钉直播提供稳定、流畅的音视频传输，支持多种终端接入，包括PC、手机、平板等。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老师可以通过钉钉直播进行远程授课，学生可以在线听课、提问、互动。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在线教育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企业可以通过钉钉直播对员工进行远程培训，提高员工技能和素质。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远程培训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钉钉直播支持多人视频会议，适用于企业远程会议、学术研讨会等场景。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会议直播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直播应用场景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高清流畅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多终端支持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直播优势与特点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5963" r="1596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06" r="1650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钉钉直播提供高清的视频质量和流畅的传输速度，保证用户良好的观看体验。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钉钉直播支持多种互动功能，如在线问答、投票、弹幕等，提高用户参与度和学习效果。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钉钉直播支持多种终端接入，用户可以根据自己的需求选择合适的终端进行观看。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钉钉直播提供详细的数据统计和分析功能，帮助用户了解直播效果和用户行为。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钉钉直播准备工作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在手机应用商店或钉钉官网下载钉钉应用，根据提示完成安装。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下载与安装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注册账号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83" r="16583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完善个人信息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打开钉钉应用，选择“注册”按钮，填写手机号码并设置密码，完成注册。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在注册完成后，进入个人信息页面，填写姓名、学校或组织等必要信息。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安装与注册钉钉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点击钉钉应用下方的“消息”按钮，选择右上角的“+”号，在弹出的菜单中选择“发起群聊”，然后选择“班级群”，填写班级名称、选择学段、学科等信息，最后点击“立即创建”。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创建班级群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所在学校或机构已经在使用钉钉，可以直接搜索并加入相应的组织。在钉钉应用下方的“消息”按钮中，选择右上角的“+”号，在弹出的菜单中选择“加入组织”，然后输入组织名称或代码进行搜索并加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加入已有组织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创建班级群或组织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基本操作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掌握如何开启/关闭直播、调整音量、切换前后摄像头、开启/关闭美颜等基本操作。这些操作都可以在直播界面的工具栏中找到。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互动功能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了解并熟悉直播中的互动功能，如提问、答题卡、举手、连麦等。这些功能可以增加课堂的互动性，提高学生的参与度。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课件展示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学会如何在直播中展示课件。可以将课件提前上传到钉钉云盘中，然后在直播时选择“展示课件”功能进行展示。也可以在直播中直接打开本地文件进行展示。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熟悉直播界面与操作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教师如何发起钉钉直播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55" r="3265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根据教学需求，选择适合的直播类型，如屏幕分享直播、摄像头直播或专业模式直播。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钉钉提供多种直播模式，如大班课、小班课和通用直播。教师可根据课程特点和学生人数选择合适的模式。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直播模式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选择直播类型与模式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简洁明了地概括直播内容，有助于学生快速了解课程主题。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选择与课程内容相关的图片作为封面，增加直播的吸引力。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设置直播标题与封面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封面选择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标题设置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https://d.book118.com/508101122102006034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2024-09-13T01:43:45.871</cp:lastPrinted>
  <dcterms:created xsi:type="dcterms:W3CDTF">2024-09-12T17:43:45Z</dcterms:created>
  <dcterms:modified xsi:type="dcterms:W3CDTF">2024-09-12T17:43:47Z</dcterms:modified>
</cp:coreProperties>
</file>