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BB3556-7053-4F0A-A168-D4FFA5722A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81DB4B-1388-4E8D-BF38-1B470CDF5B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DF2289-1A1B-424B-9E66-BC2CAE358E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8E238E-F4EC-4A1A-9C3A-4BBE17005B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98AE2D2-9B46-422F-91E8-964260D91D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07528CE-12E5-4555-BEED-0D56854EF6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37073F6-F225-476A-8556-D21D1C0D29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43DA4A-B679-4BC8-A26E-B00C37F644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DF422F-6017-4AD9-BD5D-68AC7E6108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830B7F-2596-4BB7-AA65-1EE4161593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138B4B-1490-42D3-A2CF-518E647871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8101126100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以劳动者最光荣为题的演讲稿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劳动创造价值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劳动者权益保障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劳动者素质提升与职业发展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尊重劳动、热爱劳动、崇尚劳动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演讲主题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劳动者最光荣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演讲背景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在当今社会，劳动者是社会的基石，他们为社会创造财富，推动社会进步。然而，劳动者的贡献和地位往往被忽视。本次演讲旨在弘扬劳动精神，赞美劳动者的伟大和光荣。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演讲主题与背景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劳动者定义及重要性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劳动者定义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劳动者是指从事各种体力劳动或脑力劳动，为社会创造物质财富和精神财富的人。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社会财富的创造者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劳动者通过辛勤的劳动，为社会创造大量的物质财富，满足人们日益增长的物质文化需求。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社会进步的推动者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劳动者的智慧和创造力是推动社会进步的重要力量。他们不断探索新的生产方式和技术手段，提高劳动生产率，推动社会向前发展。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社会稳定的维护者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劳动者是社会稳定的重要基础。他们通过自己的劳动获得生活来源，实现个人价值和社会价值的统一，维护社会的和谐与稳定。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劳动创造价值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6469" r="1646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劳动是创造物质财富和精神财富的源泉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通过劳动，人们可以生产出满足自身和社会需要的各种商品和服务，从而创造物质财富；同时，劳动也是创造精神财富的重要途径，人们在劳动中交流思想、传承文化、创造艺术，推动社会文明进步。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劳动是实现个人价值和社会价值的基础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通过劳动，个人可以展示自己的才能和潜力，实现自我价值；同时，劳动也是个人为社会做出贡献、实现社会价值的基础。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劳动是财富之源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力劳动是直接作用于物质生产过程的劳动，如农民耕种、工人制造等；智力劳动则是通过知识和技能的运用来创造价值的劳动，如科研人员、教师、医生等。不同类型的劳动在创造价值的过程中都发挥着重要作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体力劳动与智力劳动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简单劳动是只需要较少技能和知识的劳动，而复杂劳动则需要较高的专业技能和知识水平。在价值创造中，复杂劳动往往能够创造更多的价值，因为它需要更多的教育和培训成本，也具有更高的生产效率。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简单劳动与复杂劳动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不同类型劳动创造价值分析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信息技术和人工智能的发展，许多传统劳动形态正在发生变化。例如，自动化生产线和智能机器人已经能够替代部分简单重复的体力劳动；同时，互联网和大数据技术的运用也使得许多智力劳动可以远程进行，打破了时间和空间的限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信息化与智能化对劳动形态的影响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对劳动形态的变革，劳动者需要不断提升自身素质和技能水平，以适应新的市场需求和就业环境。这包括学习新知识、掌握新技能、培养创新意识和创业能力等。同时，社会也应该加强对劳动者的教育和培训支持，提供更多的学习和发展机会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劳动者的素质提升与技能更新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当代社会劳动形态变革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劳动者权益保障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法律法规对劳动者权益保护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劳动合同制度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确保劳动者与用人单位签订合法的劳动合同，明确双方的权利和义务，为劳动者提供法律保障。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工资支付保障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法律规定用人单位必须按时足额支付劳动者工资，禁止拖欠和克扣工资，保障劳动者的劳动成果得到合理回报。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工作时间和休息休假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法律对劳动者的工作时间和休息休假做出明确规定，防止过度劳动和保障劳动者的休息权利。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加强安全生产管理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企业应严格遵守安全生产法规，加强安全生产管理，提供安全的工作环境和必要的劳动保护用品，保障劳动者的人身安全。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提供职业培训和发展机会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企业应关注劳动者的职业发展，提供必要的职业培训和晋升机会，帮助劳动者提升技能水平和综合素质。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建立完善的劳动保障制度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企业应制定内部劳动保障规章制度，明确劳动者的权益和保障措施，确保企业运营符合法律法规要求。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企业内部劳动者权益保障措施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458" r="5458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社会舆论对违反劳动法律法规、侵害劳动者权益的行为进行监督和谴责，促使相关部门和企业采取积极措施加以改进。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社会舆论的监督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社会道德规范对尊重和保护劳动者权益提出明确要求，企业和个人应自觉遵守道德规范，关爱劳动者，营造良好的社会风尚。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道德规范的约束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公众人物以身作则，积极倡导尊重和保护劳动者权益的价值观，引导社会形成正确的劳动观念和价值取向。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公众人物的引领作用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社会舆论与道德约束力量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https://d.book118.com/508101126100006041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2024-09-20T11:04:05.295</cp:lastPrinted>
  <dcterms:created xsi:type="dcterms:W3CDTF">2024-09-20T03:04:05Z</dcterms:created>
  <dcterms:modified xsi:type="dcterms:W3CDTF">2024-09-20T03:04:07Z</dcterms:modified>
</cp:coreProperties>
</file>