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FDF2D1-DCCE-477A-9E5D-7E4E39268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7883D6-D640-4F3C-8674-81D6087C5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839C80-ADA0-40DA-82F2-0B14CE0C8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79C07E-CFA1-456F-BB5D-E3BB77A643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2C612B-075F-4594-8FBF-72E15406F6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8CF64E-AD05-4F5A-9DD6-C47F8FACEF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053BB5-A4ED-4A7A-8ABC-4D2BFD08D7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9DBBC1-00CC-4086-95B3-230C0EDE5E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75570D-02DB-42DF-9A0C-E345326F8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7CD426-9C5C-46A1-890D-CAB67D3754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3ADA17-A99D-4662-BF0C-2900C4564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0206301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化学教研组教学总结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教学工作回顾</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教学效果评估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教研活动开展情况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教师队伍建设及培训情况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未来发展规划与目标设定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通过对化学教研组的教学进行总结，发现教学中存在的问题，提出改进措施，从而提升教学质量。</a:t>
            </a:r>
          </a:p>
        </p:txBody>
      </p:sp>
      <p:pic>
        <p:nvPicPr>
          <p:cNvPr id="6" name="Picture 6"/>
          <p:cNvPicPr>
            <a:picLocks noChangeAspect="1"/>
          </p:cNvPicPr>
          <p:nvPr/>
        </p:nvPicPr>
        <p:blipFill>
          <a:blip r:embed="rId2"/>
          <a:srcRect t="4917" b="4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提升教学质量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教学总结有助于教师反思自己的教学实践，总结经验教训，促进自身专业发展。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促进教师专业发展</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02" r="1660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化学教研组的教学总结可以为学校的教学改革提供有益的参考和借鉴，推动学校教学水平的整体提升。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推动学校教学改革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教学内容</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包括教学目标、教学计划、教材使用、教学内容安排等方面的总结。</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教学方法与手段</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涉及教学方法的选择、教学手段的运用、课堂互动情况等方面的总结。</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学生表现与成绩</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对学生学习状态、学习成绩、能力提升等方面的总结。</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教师团队建设</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包括教师队伍结构、教师培训、教学研究活动等方面的总结。</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教学工作回顾</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课程结构优化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根据学科特点和学生需求，对化学课程结构进行了优化，增加了实验课程的比重，强化了理论与实践的结合。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课时安排合理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针对不同年级和课程难度，合理安排了课时，保证了教学进度与学生接受能力的匹配。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选修课程设置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为满足学生个性化发展需求，开设了多门化学选修课程，如《化学与生活》、《化学竞赛》等。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课程设置与安排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辅助资料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为丰富教学内容和提高学生兴趣，教研组编写了多本辅助资料，如《化学实验指导》、《化学学习手册》等。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教材选用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选用了符合课程标准和学科特点的优质教材，保证了教学内容的科学性和系统性。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教材改编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针对实际教学需要，对部分教材内容进行了适当的改编和补充，使其更加贴近学生实际和教学需求。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教材选用与改编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3" r="25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采用了讲授、讨论、实验、案例分析等多种教学方法，激发了学生的学习兴趣和主动性。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教学方法多样</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积极运用现代信息技术手段，如多媒体教学、网络教学等，提高了教学效果和效率。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教学手段创新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针对不同学生的特点和需求，开展了个性化教学，如辅导答疑、学习小组讨论等，促进了学生的全面发展。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个性化教学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实验操作规范</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制定了详细的实验操作规范和安全注意事项，确保了学生实验过程的安全和顺利进行。</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实验报告与成果展示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要求学生认真撰写实验报告，定期组织实验成果展示和交流活动，提高了学生的综合素质和表达能力。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实验设计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根据教学内容和学生实际水平，设计了多个具有探究性和创新性的实验项目，培养了学生的实践能力和创新精神。</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实验设计与操作规范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教学效果评估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平均分对比</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通过对比历次考试平均分，发现学生成绩整体呈上升趋势。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及格率和优秀率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及格率和优秀率均有所提高，表明学生对化学知识的掌握程度在加深。</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成绩波动情况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部分学生成绩波动较大，需关注其学习状态及方法进行针对性指导。</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学生成绩分析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教师能够按照教学大纲要求，合理安排教学内容和进度。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教学内容与进度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教学方法与手段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课堂氛围与互动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50" r="15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教师采用多种教学方法和手段，如讲解、讨论、实验等，提高学生学习兴趣。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课堂氛围活跃，师生互动良好，有助于提高学生的参与度和学习效果。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教师教学质量评价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创新教学方式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某教师采用翻转课堂模式，让学生在课前预习，课堂上进行讨论和答疑，提高了学生自主学习能力。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实验教学改革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教研组对实验教学进行改革，增加综合性、设计性实验项目，提高了学生的实践能力和创新能力。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学生课外科技活动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鼓励学生参加化学竞赛、科研项目等课外科技活动，取得了优异成绩，提升了学生综合素质。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优秀案例分享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部分学生化学基础知识掌握不扎实，导致后续学习难度加大。需加强基础知识的教学和辅导。</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部分学生基础薄弱</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部分实验项目受实验条件限制无法开展，影响了实验教学效果。需加大实验室建设投入，改善实验条件。</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实验条件有限</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年轻教师缺乏教学经验，需加强教师培训和交流，提高教师队伍整体素质。</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教师队伍建设不足</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https://d.book118.com/508102063011006042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2024-09-21T01:02:44.158</cp:lastPrinted>
  <dcterms:created xsi:type="dcterms:W3CDTF">2024-09-20T17:02:44Z</dcterms:created>
  <dcterms:modified xsi:type="dcterms:W3CDTF">2024-09-20T17:02:46Z</dcterms:modified>
</cp:coreProperties>
</file>