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81319-E685-460B-B804-6361E2A65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95047-4D92-47A5-A686-C277EFD70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A2F97-6AD7-4154-9680-DAD6B59C0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F48160-7B76-4716-81A3-F7E03B095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C201EF-0E50-4880-BAA2-108C3CC32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A451C3-5716-493C-9438-7DF6CD738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495906-64ED-43CB-8B2D-7C0BE8D33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1146A-BC83-4875-BD13-B137124A4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523379-6185-4AA1-8D9E-9BE355910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DDBD5-17EA-4FED-B3E7-15EE22C4F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1884B-B3F2-4DC2-B7E0-EF1B7C432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03030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合同法与外商投资的法律保护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外商投资法律保护概述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合同法与外商投资的关系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合同法在外商投资法律保护中的应用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外商投资法律保护中的特殊问题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加强合同法与外商投资法律保护的措施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3" b="16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合同法是调整平等主体之间商品交换关系的法律规范的总称，它调整合同的订立、效力、履行、变更和解除、终止及违约责任等合同关系。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合同法对于保护合同当事人的合法权益，维护社会经济秩序，促进社会主义现代化建设具有十分重要的作用。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合同法的作用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317" r="1331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0403" b="1040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合同当事人的法律地位平等，一方不得将自己的意志强加给另一方。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当事人依法享有自愿订立合同的权利，任何单位和个人不得非法干预。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当事人应当遵循公平原则确定各方的权利和义务。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当事人行使权利、履行义务应当遵循诚实信用原则。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平等原则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自愿原则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诚实信用原则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适用于平等主体的自然人、法人、其他组织之间设立、变更、终止民事权利义务关系的协议。婚姻、收养、监护等有关身份关系的协议，适用其他法律的规定。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适用于中华人民共和国境内履行的中外合资经营企业合同、中外合作经营企业合同、中外合作勘探开发自然资源合同。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外商投资法律保护概述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通过法律手段保护外商投资企业的合法权益，确保其在华投资的稳定性和安全性。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保护外商投资权益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000" r="9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促进外商投资增长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良好的法律环境可以吸引更多的外商投资，推动中国经济的持续发展。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加强外商投资法律保护有助于维护市场秩序，防止不正当竞争和违法行为的发生。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外商投资法律保护的必要性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外商投资企业应享有与中国企业同等的待遇，不得受到歧视或限制。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国民待遇原则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外商投资相关法律法规应公开透明，便于投资者了解和遵守。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透明度原则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鼓励外商投资企业参与自由贸易，促进国际经济合作与交流。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自由贸易原则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外商投资法律保护的基本原则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外商投资法律保护的制度框架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公司法规定了外商投资企业的组织形式、内部管理和股东权益等方面的内容。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合同法为外商投资提供了基本的合同制度保障，确保投资合同的合法性和有效性。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外商投资法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制定专门的外商投资法，明确外商投资的法律地位、权益保护和监管措施。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加强知识产权保护，鼓励外商投资企业在华进行技术创新和研发活动。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争议解决机制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建立有效的争议解决机制，包括诉讼、仲裁和调解等方式，为外商投资企业提供多元化的纠纷解决途径。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合同法与外商投资的关系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合同法的适用为外商投资提供了基本的法律保障，确保了投资行为的合法性和稳定性。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合同法的各项制度，如合同订立、履行、变更和终止等，为外商投资过程中的合同关系提供了明确的法律指引。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9260" b="1926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合同法的违约责任制度，有效保护了外商投资者的合法权益，降低了投资风险。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24" b="28924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合同法对外商投资的影响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17" b="19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外商投资对合同法的需求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外商投资需要依托合同法来确立和保障投资合同的有效性，确保投资安全。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在外商投资过程中，合同法的适用有助于明确各方权利义务，减少纠纷和争议。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外商投资者借助合同法来维护自身合法权益，如追究违约责任、申请损害赔偿等。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https://d.book118.com/508103030133006036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2024-09-16T10:26:05.525</cp:lastPrinted>
  <dcterms:created xsi:type="dcterms:W3CDTF">2024-09-16T02:26:05Z</dcterms:created>
  <dcterms:modified xsi:type="dcterms:W3CDTF">2024-09-16T02:26:07Z</dcterms:modified>
</cp:coreProperties>
</file>