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4336D-8764-4585-AED1-ADA1A63A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76525-FA7C-4FDF-B546-CB732764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622C7-4DCF-44D7-A96C-B4EFF7B83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F0836-9E7D-4231-B215-6A3A59684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6E0E4-C2A4-4F70-90E5-C5F8CE720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5D18A-A7B6-4826-B793-1D296A72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B8DF6-8CD5-4A39-BC8F-342D0A6C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57629-4EFA-4803-8284-724A3F15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483E8-8A89-40F7-9BFA-1B9041AF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F47EB-9C8D-456B-BCE8-8B5DCC97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BF6D0-B11F-4386-B8D2-146A0795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313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秀护理查房PPT骨科\n## 1.骨科护理查房的重要性及目的\n### 1.1 骨科护理查房对患者康复的重要性\n### 1.2 骨科护理查房对提高护理质量的作用\n### 1.3 骨科护理查房的目的和意义\n## 2.骨科护理查房的流程与方法\n### 2.1 骨科护理查房的准备工作\n### 2.2 骨科护理查房的主要内容\n### 2.3 骨科护理查房的方法和技巧\n## 3.骨科护理查房中的常见问题及解决方案\n### 3.1 骨科护理查房中常见的问题\n### 3.2 针对常见问题制定解决方案\n### 3.3 解决方案的实施与效果评估\n## 4.骨科护理查房案例分析与讨论\n### 4.1 选择典型的骨科护理查房案例\n### 4.2 对案例进行详细的分析与讨论\n### 4.3 从案例中总结经验教训，提高护理查房水平\n## 5.骨科护理查房的未来发展趋势与挑战\n### 5.1 骨科护理查房的发展趋势\n### 5.2 骨科护理查房面临的挑战\n### 5.3 提高骨科护理查房水平的策略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优秀护理查房PPT骨科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骨科护理查房的重要性及目的</a:t>
            </a:r>
            <a:endParaRPr/>
          </a:p>
        </p:txBody>
      </p:sp>
      <p:sp>
        <p:nvSpPr>
          <p:cNvPr id="1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了解患者病情变化   -及时发现患者病情变化，为医生提供第一手资料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针对病情变化调整护理计划，促进患者康复</a:t>
                </a:r>
                <a:endParaRPr/>
              </a:p>
            </p:txBody>
          </p:sp>
          <p:sp>
            <p:nvSpPr>
              <p:cNvPr id="17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提高患者满意度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通过查房关注患者需求和不适，提高患者满意度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提高患者对护理工作的信任度，降低医患纠纷</a:t>
                </a:r>
                <a:endParaRPr/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促进患者康复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通过护理查房指导患者进行康复锻炼，提高康复效果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关注患者心理状况，提供心理支持，促进患者身心健康</a:t>
                </a:r>
                <a:endParaRPr/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骨科护理查房对患者康复的重要性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提高护理人员的专业素养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通过护理查房提高护理人员的专业知识水平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培养护理人员的临床思维和判断能力</a:t>
                </a:r>
                <a:endParaRPr/>
              </a:p>
            </p:txBody>
          </p:sp>
          <p:sp>
            <p:nvSpPr>
              <p:cNvPr id="18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通过护理查房发现护理工作中的不足，及时改进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提高护理服务的规范性和连续性，提升患者满意度</a:t>
                </a:r>
                <a:endParaRPr/>
              </a:p>
            </p:txBody>
          </p:sp>
          <p:sp>
            <p:nvSpPr>
              <p:cNvPr id="19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通过护理查房加强护理人员之间的沟通和交流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提高护理团队的协作能力，提高护理工作效率</a:t>
                </a:r>
                <a:endParaRPr/>
              </a:p>
            </p:txBody>
          </p:sp>
          <p:sp>
            <p:nvSpPr>
              <p:cNvPr id="19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骨科护理查房对提高护理质量的作用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通过护理查房了解患者病情，制定个性化护理计划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提高患者护理质量，促进患者康复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提高护理人员专业水平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通过护理查房提高护理人员的专业知识水平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培养护理人员的临床思维和判断能力</a:t>
                </a:r>
                <a:endParaRPr/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通过护理查房加强护理人员之间的沟通和交流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提高护理团队的协作能力，提高护理工作效率</a:t>
                </a:r>
                <a:endParaRPr/>
              </a:p>
            </p:txBody>
          </p:sp>
          <p:pic>
            <p:nvPicPr>
              <p:cNvPr id="2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骨科护理查房的目的和意义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骨科护理查房的流程与方法</a:t>
            </a:r>
            <a:endParaRPr/>
          </a:p>
        </p:txBody>
      </p:sp>
      <p:sp>
        <p:nvSpPr>
          <p:cNvPr id="21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查看病历，了解患者病史、病情和治疗方案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与主管医生沟通，了解患者病情变化和注意事项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</a:t>
                </a:r>
                <a:endParaRPr/>
              </a:p>
            </p:txBody>
          </p:sp>
        </p:grpSp>
        <p:grpSp>
          <p:nvGrpSpPr>
            <p:cNvPr id="22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准备查房所需的检查器械和设备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准备查房记录表和护理记录单</a:t>
                </a:r>
                <a:endParaRPr/>
              </a:p>
            </p:txBody>
          </p:sp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准备查房所需物品</a:t>
                </a:r>
                <a:endParaRPr/>
              </a:p>
            </p:txBody>
          </p:sp>
        </p:grpSp>
        <p:grpSp>
          <p:nvGrpSpPr>
            <p:cNvPr id="22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避免患者治疗和休息时间进行查房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合理安排查房顺序，避免影响其他患者护理工作</a:t>
                </a:r>
                <a:endParaRPr/>
              </a:p>
            </p:txBody>
          </p: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合理安排查房时间</a:t>
                </a:r>
                <a:endParaRPr/>
              </a:p>
            </p:txBody>
          </p:sp>
        </p:grpSp>
      </p:grpSp>
      <p:pic>
        <p:nvPicPr>
          <p:cNvPr id="23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骨科护理查房的准备工作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了解患者基本信息，如年龄、性别、职业等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了解患者病史，如既往病史、家族史等</a:t>
                </a:r>
                <a:endParaRPr/>
              </a:p>
            </p:txBody>
          </p:sp>
          <p:sp>
            <p:nvSpPr>
              <p:cNvPr id="24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观察患者生命体征，如体温、脉搏、呼吸等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检查患者伤口情况，如伤口愈合、感染等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了解患者康复锻炼情况，如锻炼方式、效果等</a:t>
                </a:r>
                <a:endParaRPr/>
              </a:p>
            </p:txBody>
          </p:sp>
          <p:sp>
            <p:nvSpPr>
              <p:cNvPr id="24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护理计划与措施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针对患者病情实施护理措施，如更换敷料、药物治疗等</a:t>
                </a:r>
                <a:endParaRPr/>
              </a:p>
            </p:txBody>
          </p:sp>
          <p:sp>
            <p:nvSpPr>
              <p:cNvPr id="24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骨科护理查房的主要内容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骨科护理查房的方法和技巧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运用观察技巧，了解患者病情变化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通过评估，判断患者护理需求，调整护理计划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沟通与协作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与患者沟通，了解患者需求和不适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与护理团队沟通，分享查房信息和经验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反馈与改进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针对查房中发现的问题提出改进意见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跟进改进措施的实施，提高护理质量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骨科护理查房中的常见问题及解决方案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患者疼痛管理不足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患者疼痛评分不准确，导致疼痛控制不佳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疼痛药物使用不合理，影响患者康复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护理记录不完整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护理记录内容不详细，无法全面反映患者病情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护理记录不及时，影响患者治疗和护理工作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护理团队协作不佳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护理人员沟通不畅，影响患者护理工作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护理团队分工不明确，导致工作重复和效率低下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骨科护理查房中常见的问题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https://d.book118.com/508103131042006037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优秀护理查房PPT骨科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2024-09-17T01:03:26.144</cp:lastPrinted>
  <dcterms:created xsi:type="dcterms:W3CDTF">2024-09-16T17:03:26Z</dcterms:created>
  <dcterms:modified xsi:type="dcterms:W3CDTF">2024-09-16T17:03:28Z</dcterms:modified>
</cp:coreProperties>
</file>