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30B30A-4F5C-4CD3-A741-49F62F81A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2E4FFD-F71A-449F-AC6F-BBE596554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EFF153-9615-4894-A555-60A4E3336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965305-2979-4436-938B-9CDF5A99B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19154D-3233-4D86-974A-F345E3190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FBB96C-027C-4983-A43C-C79464FD9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FA912E-D00C-4013-BB99-B57A81E5B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5722A4-3491-4048-BE06-9B1A49966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7283B7-F10E-4474-9CF2-D99AEBBF5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F756F7-8DAB-4594-B328-4549F40B2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875ECC-4417-4BA7-A3A5-D1A9293C3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104013004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糖尿病并发症的预防和护理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糖尿病并发症概述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并发症处理与护理要点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药物治疗与注意事项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糖尿病并发症概述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糖尿病并发症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指糖尿病患者因血糖控制不当而导致的器官、组织或身体某部位的一系列病变。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急性并发症和慢性并发症。急性并发症包括糖尿病酮症酸中毒、高渗性高血糖状态、低血糖昏迷等；慢性并发症包括心血管疾病、脑血管疾病、肾脏疾病、视网膜病变、神经病变等。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63" b="24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长期高血糖是导致糖尿病并发症的主要原因，其他因素包括高血压、高血脂、肥胖、吸烟等。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年龄、性别、遗传、环境因素等均可增加糖尿病并发症的发生风险。例如，老年人、女性、有家族史的人群更容易患糖尿病并发症。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333" r="8333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糖尿病并发症的临床表现因个体差异而异，但通常包括多饮、多尿、多食、体重下降、视力模糊、肢体麻木、疼痛等。部分患者可能出现急性并发症，如昏迷、休克等。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通过血糖监测、尿常规检查、血液检查等手段，结合临床表现，医生可对糖尿病并发症进行诊断。对于慢性并发症，需要进行相关器官的检查，如心电图、超声心动图、眼底检查等。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合理控制每日摄入的总热量，避免摄入过多的糖分和脂肪。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控制总热量摄入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多吃富含膳食纤维的食物，如全谷物、蔬菜、水果和豆类。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增加膳食纤维摄入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适量摄入优质蛋白质，如鱼、瘦肉、豆类等。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保持适量蛋白质摄入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减少烹饪油和调味品的摄入，避免过多摄入糖分和盐分。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控制盐、糖、油摄入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饮食调整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6962" r="696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178" b="1117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7545" r="754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运动锻炼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如散步、慢跑、游泳等，有助于提高心肺功能和代谢水平。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如举重、俯卧撑等，有助于增强肌肉力量和骨骼密度。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如瑜伽、太极等，有助于提高关节灵活性和肌肉伸展性。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根据个人情况，每周进行至少150分钟的中等强度运动或75分钟的高强度运动。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有氧运动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力量训练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柔韧性训练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运动频率和强度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561" r="156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定期监测血糖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至少每周监测一次空腹血糖和餐后2小时血糖。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控制血糖目标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根据个人情况，制定合理的血糖控制目标，如空腹血糖控制在7.0mmol/L以下，餐后2小时血糖控制在10.0mmol/L以下。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血糖监测与控制目标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https://d.book118.com/508104013004006025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2024-09-01T10:16:41.857</cp:lastPrinted>
  <dcterms:created xsi:type="dcterms:W3CDTF">2024-09-01T02:16:41Z</dcterms:created>
  <dcterms:modified xsi:type="dcterms:W3CDTF">2024-09-01T02:16:43Z</dcterms:modified>
</cp:coreProperties>
</file>