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C0EBA-A0EA-4265-A5F6-1E01756D9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C9358-9E3E-448D-8C92-EBE32264E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EB9F8-A895-4E5E-B399-FCE3CC85A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55C9F-E6C8-4E84-855D-0D0C1760C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946DDC-A176-4862-A866-FE8B28095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7AF2C-5DB5-4CBA-A37E-1A3B434E8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457C0-A4D7-4263-AFA7-C1E8C2D8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5641A-877C-4EA7-AD3E-23EBE7BB2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37737-E211-4EB2-9639-F3A8DA49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08994-3FA8-426C-80C7-AAE7B99DC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43027-B7F8-4EF1-869E-2685C448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04103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探索定价原理与价格策略的战略视角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价格策略类型及分析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消费者心理与价格策略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市场环境对价格策略影响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企业内部因素与价格决策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制定有效价格策略实施计划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定价原理概述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定价是企业根据市场需求、竞争状况及自身成本等因素，为产品或服务设定价格的过程。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价格是市场交易的核心，直接影响企业收益、市场份额及品牌形象等。合理的定价有助于企业实现盈利目标、保持竞争优势并满足消费者需求。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定价重要性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企业定价的目标通常包括实现预期利润、扩大市场份额、树立品牌形象等。不同目标导向下，定价策略也会有所不同。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制定价格时，企业需要遵循公平合理、符合市场需求、保持竞争力等原则。同时，还需考虑法律法规、行业惯例及社会道德等因素。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常见定价方法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以竞争对手的价格为参照，根据企业自身实力和市场定位来制定价格。这种方法有助于企业在竞争中保持优势或避免劣势。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以产品成本为基础，加上预期利润来确定价格。这种方法适用于成本相对稳定且市场竞争不激烈的情况。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根据市场需求和消费者心理来设定价格。在需求旺盛或产品具有独特性的情况下，企业可采用高价策略；而在需求疲软或竞争激烈时，则需采取低价策略。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需求导向定价法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价格策略类型及分析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渗透定价策略是一种低价入市策略，旨在迅速占领市场份额，通过低价吸引大量消费者，提高品牌知名度。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新产品上市、市场竞争激烈、消费者对价格敏感。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快速占领市场、提高品牌知名度、促进销售增长。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可能引发价格战、降低利润空间、损害品牌形象。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渗透定价策略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撇脂定价策略是一种高价入市策略，旨在获取高额利润，通过高价彰显产品的高品质和独特性。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获取高额利润、彰显产品高品质和独特性、树立品牌形象。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产品具有独特性、高品质、高附加值。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市场份额有限、消费者接受度低、可能引发竞争对手的低价竞争。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撇脂定价策略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竞争导向定价策略是根据竞争对手的价格来制定自身产品的价格，旨在与竞争对手保持价格竞争力。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市场竞争激烈、消费者对价格敏感、产品同质化严重。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保持价格竞争力、避免价格战、稳定市场份额。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可能陷入价格战、降低利润空间、忽视消费者需求差异。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产品具有独特性、高品质、高附加值，且消费者对产品的价值有较高认知。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需要较高的营销投入来推广产品价值、消费者接受度受限。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体现产品高价值和高品质、提高消费者满意度和忠诚度、树立品牌形象。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价值导向定价策略是根据产品的价值来制定价格，旨在让消费者感知到产品的高价值和高品质。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价值导向定价策略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消费者心理与价格策略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价格敏感度对消费者行为的影响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影响购买决策、品牌选择、购买数量等。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消费者对商品价格变动的反应程度。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影响价格敏感度的因素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商品类型、消费者购买能力、市场竞争状况等。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消费者价格敏感度分析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利用消费者心理因素，对商品进行定价的策略。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尾数定价、整数定价、声望定价、招徕定价等。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常见心理定价技巧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新产品推广、促销活动、品牌形象塑造等。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心理定价技巧的应用场景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心理定价技巧及应用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https://d.book118.com/508104103020006033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2024-09-10T23:02:36.691</cp:lastPrinted>
  <dcterms:created xsi:type="dcterms:W3CDTF">2024-09-10T15:02:36Z</dcterms:created>
  <dcterms:modified xsi:type="dcterms:W3CDTF">2024-09-10T15:02:38Z</dcterms:modified>
</cp:coreProperties>
</file>