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EFF81-F4C0-441F-9CC6-7A33EFAE9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C2943-AAE3-42AD-B26B-822E523F9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95E38-BD79-4202-A10B-83867B3A6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4F11D-EF51-4BE2-9A90-D218BCF48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147A46-7BAB-483F-8F0A-2FD8158DA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0BBF84-DADC-4FD4-B1CB-0833EA096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BF1BD6-356C-44BF-8857-F8BDBA2BB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A375C-9BBF-4D9E-860F-5D3FDBC21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91B6E-8127-42E0-A011-F10B6BAE2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F0078-DFFC-4A67-8F1A-7A246580B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F9AC8-7D5D-4D68-B4DD-9B194DDB2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05044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东方航空客舱服务分析报告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东方航空客舱服务概述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客舱服务质量分析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提升客舱服务质量的策略和建议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通过对东方航空客舱服务的全面分析，为公司的服务改进提供参考建议，提升客户满意度。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随着航空市场竞争加剧，客舱服务成为航空公司赢得市场份额的关键因素之一。东方航空作为国内大型航空公司，需要不断提升客舱服务质量以保持市场竞争力。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本报告主要对东方航空客舱服务的多个方面进行分析，包括服务流程、服务人员、服务设施等。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由于报告篇幅和时间的限制，本报告可能无法涵盖东方航空客舱服务的所有细节，仅对重点问题进行深入分析。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东方航空客舱服务概述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东方航空的客舱服务以高品质著称，提供舒适、豪华的乘机体验。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高品质服务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除了基本的飞行服务，还提供各类娱乐、餐饮和休息设施，满足旅客的各种需求。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全面服务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针对不同旅客的需求，提供定制化的服务，如特殊餐饮、儿童玩具等。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严格遵守安全规定，确保旅客的飞行安全。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安全可靠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客舱服务的特点和优势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提升旅客满意度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通过高品质的客舱服务，树立东方航空的品牌形象。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树立品牌形象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致力于提供最卓越的客舱服务，成为行业的领导者。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通过提供优质的服务，提高旅客的满意度和忠诚度。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不断改进和创新客舱服务，以满足旅客日益增长的需求。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客舱服务的目标和宗旨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东方航空的客舱服务经历了多年的发展，从最初的简单服务到现在的全方位、高品质服务。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目前，东方航空的客舱服务已经达到了国际先进水平，获得了众多旅客的高度评价。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未来，东方航空将继续提升客舱服务的品质和水平，为旅客提供更加舒适、豪华的飞行体验。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客舱服务的发展历程和现状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客舱服务质量分析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包括空乘人员的礼貌、热情、耐心程度等。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空乘人员是否具备专业的客舱服务技能，如安全演示、机上急救等。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空乘人员的工作效率，如快速响应乘客需求、准确提供信息等。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服务环境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客舱的清洁度、舒适度以及机上娱乐设施的可用性等。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客舱服务质量的评估标准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https://d.book118.com/508105044052006035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2024-09-14T03:59:24.906</cp:lastPrinted>
  <dcterms:created xsi:type="dcterms:W3CDTF">2024-09-13T19:59:24Z</dcterms:created>
  <dcterms:modified xsi:type="dcterms:W3CDTF">2024-09-13T19:59:26Z</dcterms:modified>
</cp:coreProperties>
</file>