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9C517-EE6F-4DA4-9AF3-B84C380FF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6BE38-CBE7-4B41-84B5-41A45752D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6F64D-37E6-42E5-9819-CA9394BD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0F63F-B45E-4E03-98A6-D80763AA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FEE78-6E32-4684-B5A4-42BFE94C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E4A75-BF72-452F-8C1F-EAED145C6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4DB3A-081D-4F1D-8141-436CD55A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2D843-2315-4E3A-9605-15C2FC38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8AAFD-9531-424C-9D8F-9C0588942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8485C-91D9-43A6-A819-76C4828B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A0346-D13D-4340-98DE-6CF89C56C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602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提高传染病临床诊断与处理能力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传染病概述与现状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传染病临床诊断技术进展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提高传染病临床处理能力途径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应对突发传染病的策略与措施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案例分析：成功应对传染病的经验分享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根据病原体不同，传染病可分为病毒性传染病、细菌性传染病、真菌性传染病等。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全球范围内，传染病仍然是导致人类死亡的主要原因之一。近年来，随着全球化进程的加速，传染病的传播速度和范围也在不断扩大。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我国是世界上人口最多的国家之一，传染病的防控形势依然严峻。尽管我国在传染病防控方面取得了显著成效，但仍面临诸多挑战。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全球及我国传染病现状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我国传染病现状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全球传染病现状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病原体变异、传播途径多样化、防控措施不足等是当前传染病防控面临的主要挑战。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随着科技的不断进步，新的诊断技术和治疗手段不断涌现，为传染病的防控和治疗提供了更多可能性。同时，全球合作和信息共享也为传染病的防控和治疗提供了有力支持。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传染病临床诊断技术进展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45" r="644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分子生物学技术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微生物培养技术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利用PCR、基因测序等技术，快速、准确地检测病原体基因，提高诊断的敏感性和特异性。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通过检测病原体特异性抗体或抗原，实现传染病的早期诊断和筛查，如ELISA、免疫荧光等。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对疑似病例进行病原体分离和培养，观察其生长特性和形态特征，为确诊提供依据。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实验室诊断技术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影像学诊断技术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对软组织分辨率高，适用于中枢神经系统等部位的传染病诊断。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提供更详细的组织结构信息，有助于发现早期病变和并发症。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适用于部分传染病，如肺结核等，可通过X线平片观察肺部病变。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无创、便捷，适用于腹部、浅表组织等部位的传染病诊断。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专家会诊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临床诊断策略优化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结合患者病史、临床表现、实验室检查和影像学结果，进行综合分析和判断，提高诊断准确性。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针对疑似病例，进行鉴别诊断，排除其他类似疾病的可能性，减少误诊率。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对确诊患者进行动态监测，观察病情变化和治疗反应，及时调整治疗方案。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对复杂或疑难病例，组织多学科专家进行会诊，共同讨论并制定诊疗方案。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提高传染病临床处理能力途径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43" b="32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完善医疗设施与设备配置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建立健全传染病诊疗中心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设立专门的传染病诊疗中心，配备先进的医疗设备，提供全面的诊疗服务。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加强实验室建设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建立符合生物安全标准的实验室，配备先进的检测设备和试剂，提高病原体的检测能力和准确性。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完善隔离设施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根据传染病的传播途径和特点，设立不同等级的隔离病房和隔离区，确保患者得到及时有效的隔离治疗。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加强医护人员培训与教育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定期组织医护人员参加传染病知识培训，提高他们对传染病的认识和诊断能力。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通过模拟演练、实践操作等方式，提高医护人员在传染病救治中的临床操作技能。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教育医护人员树立个人防护意识，掌握正确的防护用品使用方法和处理流程，确保自身安全。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加强传染病知识培训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提高临床操作技能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加强个人防护意识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https://d.book118.com/508106021106006036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2024-09-16T02:33:48.209</cp:lastPrinted>
  <dcterms:created xsi:type="dcterms:W3CDTF">2024-09-15T18:33:48Z</dcterms:created>
  <dcterms:modified xsi:type="dcterms:W3CDTF">2024-09-15T18:33:50Z</dcterms:modified>
</cp:coreProperties>
</file>