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96C02-4A6C-45E7-8C06-47A33BE33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97A2B-37A9-44A0-8230-A3F6DC3BE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04237-2597-4EA5-B906-E892F8FCA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52250-ED8A-47D5-9AF3-DE3C02589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0787BB-3760-4405-BC53-5192D01BC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479864-6FC1-4B60-8F30-3AC886ED5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476BFF-79A1-47DF-B3F9-7FE264158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68333-D675-4D7D-A82D-65A7CE0EB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A50E8-FA2C-41B4-857B-95FD5B013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3F6F1-9009-4B84-B2E6-68E18CBEB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071C0-9363-444F-B349-94B6EA52A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06021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妇学校课程自然分娩课件\n## 1.自然分娩的概念与优势\n### 1.1自然分娩的定义与过程\n### 1.2自然分娩与剖宫产的比较\n### 1.3自然分娩的优势及产后恢复\n## 2.孕妇产前准备与锻炼\n### 2.1孕妇产前心理准备\n### 2.2孕妇产前身体准备\n### 2.3孕妇产前锻炼与瑜伽\n## 3.自然分娩过程中的疼痛管理\n### 3.1疼痛管理的方法与技巧\n### 3.2药物与非药物疼痛缓解方法\n### 3.3孕妇在分娩过程中的心理调适\n## 4.自然分娩的呼吸与放松技巧\n### 4.1分娩过程中的呼吸技巧\n### 4.2分娩过程中的放松技巧\n### 4.3孕妇在分娩过程中的自我调整\n## 5.自然分娩的产程观察与护理\n### 5.1产程的观察与记录\n### 5.2产程中的护理与助产士协助\n### 5.3产程异常情况及处理\n## 6.自然分娩后的护理与哺乳\n### 6.1自然分娩后的护理要点\n### 6.2母乳喂养的优势与方法\n### 6.3哺乳过程中的问题与解决\n## 7.自然分娩的产后恢复与心理调适\n### 7.1产后身体恢复与锻炼\n### 7.2产后心理调适与心理治疗\n### 7.3产后性生活与避孕指导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孕妇学校课程自然分娩课件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自然分娩的概念与优势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自然分娩的定义与过程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组合 25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组合 25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自然分娩的定义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指孕妇在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无外界干预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的情况下，通过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子宫收缩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阴道收缩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，将胎儿从子宫内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顺利娩出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顺产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助产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两种方式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组合 26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自然分娩的过程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第一产程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：宫口扩张至10厘米，胎儿头部进入骨盆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第二产程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：胎儿从宫口娩出，通过阴道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第三产程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：胎盘娩出，子宫收缩，阴道收缩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自然分娩与剖宫产的优势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自然分娩：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对胎儿有益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手术风险高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影响母乳喂养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自然分娩与剖宫产的劣势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自然分娩：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疼痛时间长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产程不确定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手术创伤大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费用高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自然分娩与剖宫产的比较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自然分娩的优势及产后恢复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组合 29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5" name="组合 29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自然分娩的优势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对胎儿有益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：减少胎儿窒息和感染的风险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对母亲有益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：降低产后出血、感染等并发症的风险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促进母乳喂养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：有利于乳汁分泌，促进母子感情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0" name="组合 29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自然分娩的产后恢复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：一般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2-4周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可以恢复日常生活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子宫脱垂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阴道松弛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等问题的发生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孕妇产前准备与锻炼</a:t>
            </a:r>
            <a:endParaRPr/>
          </a:p>
        </p:txBody>
      </p:sp>
      <p:sp>
        <p:nvSpPr>
          <p:cNvPr id="3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心理准备的重要性</a:t>
                </a:r>
                <a:endParaRPr/>
              </a:p>
            </p:txBody>
          </p:sp>
          <p:sp>
            <p:nvSpPr>
              <p:cNvPr id="3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影响孕妇的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应对分娩压力</a:t>
                </a:r>
                <a:endParaRPr/>
              </a:p>
            </p:txBody>
          </p:sp>
          <p:sp>
            <p:nvSpPr>
              <p:cNvPr id="3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心理准备的方法</a:t>
                </a:r>
                <a:endParaRPr/>
              </a:p>
            </p:txBody>
          </p:sp>
          <p:sp>
            <p:nvSpPr>
              <p:cNvPr id="3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学习分娩知识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：了解分娩过程和疼痛管理方法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树立信心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：相信自己能够顺利分娩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保持乐观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：调整心态，积极应对分娩过程中的问题</a:t>
                </a:r>
                <a:endParaRPr/>
              </a:p>
            </p:txBody>
          </p:sp>
          <p:sp>
            <p:nvSpPr>
              <p:cNvPr id="3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孕妇产前心理准备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孕妇产前身体准备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8" name="组合 3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9" name="组合 32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身体准备的重要性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顺利分娩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产后恢复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母乳喂养</a:t>
                </a:r>
                <a:endParaRPr/>
              </a:p>
            </p:txBody>
          </p:sp>
          <p:pic>
            <p:nvPicPr>
              <p:cNvPr id="3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4" name="组合 33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身体准备的方法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合理饮食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：保证营养均衡，控制体重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：进行孕妇瑜伽、散步等运动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睡眠充足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：保证充足的睡眠，缓解疲劳</a:t>
                </a:r>
                <a:endParaRPr/>
              </a:p>
            </p:txBody>
          </p:sp>
          <p:pic>
            <p:nvPicPr>
              <p:cNvPr id="3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锻炼与瑜伽的好处</a:t>
                </a:r>
                <a:endParaRPr/>
              </a:p>
            </p:txBody>
          </p:sp>
          <p:sp>
            <p:nvSpPr>
              <p:cNvPr id="3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增强肌肉力量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：有利于分娩过程中的用力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提高柔韧性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：降低分娩过程中的疼痛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：有助于孕妇心理调适</a:t>
                </a:r>
                <a:endParaRPr/>
              </a:p>
            </p:txBody>
          </p:sp>
          <p:sp>
            <p:nvSpPr>
              <p:cNvPr id="3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锻炼与瑜伽的方法</a:t>
                </a:r>
                <a:endParaRPr/>
              </a:p>
            </p:txBody>
          </p:sp>
          <p:sp>
            <p:nvSpPr>
              <p:cNvPr id="3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选择合适的瑜伽课程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：针对孕妇的瑜伽课程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控制运动强度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：避免剧烈运动，以免影响胎儿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坚持练习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：定期进行瑜伽练习，提高效果</a:t>
                </a:r>
                <a:endParaRPr/>
              </a:p>
            </p:txBody>
          </p:sp>
          <p:sp>
            <p:nvSpPr>
              <p:cNvPr id="3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孕妇产前锻炼与瑜伽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自然分娩过程中的疼痛管理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疼痛管理的方法与技巧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疼痛管理的重要性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分娩体验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应对分娩压力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疼痛管理的方法与技巧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：深呼吸、慢呼吸，缓解疼痛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按摩法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：按摩腰部、腹部，缓解疼痛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心理调适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：保持乐观，转移注意力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药物疼痛缓解方法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镇痛药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：如杜冷丁、吗啡等，缓解疼痛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局部麻醉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：如阴部神经阻滞，减轻会阴疼痛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非药物疼痛缓解方法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：缓解腹部、腰部疼痛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冷敷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：缓解会阴部疼痛和水肿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：通过音乐放松身心，缓解疼痛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药物与非药物疼痛缓解方法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心理调适的重要性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影响孕妇的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疼痛感知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应对分娩压力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心理调适的方法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保持乐观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：相信自己能够顺利分娩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转移注意力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：通过听音乐、聊天等方式分散注意力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：与家人、朋友、医生保持沟通，寻求支持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孕妇在分娩过程中的心理调适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自然分娩的呼吸与放松技巧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分娩过程中的呼吸技巧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组合 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组合 6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呼吸技巧的重要性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分娩过程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疼痛感知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应对分娩压力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组合 6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分娩过程中的呼吸技巧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深呼吸法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：深吸气，慢呼气，缓解疼痛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节奏呼吸法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：根据宫缩节奏呼吸，缓解疼痛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闭气法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：在宫缩时闭气，用力分娩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https://d.book118.com/508106021135006042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孕妇学校课程自然分娩课件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2024-09-22T06:16:00.593</cp:lastPrinted>
  <dcterms:created xsi:type="dcterms:W3CDTF">2024-09-21T22:16:00Z</dcterms:created>
  <dcterms:modified xsi:type="dcterms:W3CDTF">2024-09-21T22:16:02Z</dcterms:modified>
</cp:coreProperties>
</file>