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3193F-188E-42AA-9559-4F208FAB7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CA3F2-8963-466F-8E12-62A34929B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8C569-5C9C-4A5D-88CB-5C281AD58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B9C98-3CA4-4371-BA18-8B3FBCBF1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130F59-3717-4A51-B150-F6BDBF336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CF5F36-3CED-400B-B3FF-980A89BB8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66548E-DC26-48CD-94C4-C5BAA7501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21282-6E13-453A-9A8D-D57FDBB33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F2102-98EF-44B3-90EC-11144442F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7EB3F-48B1-4599-ACF7-93C74009F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AEFE4-CE5A-49E1-9564-982E1665C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061061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2023年关心关爱员工活动总结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通过关心关爱活动，让员工感受到企业的温暖和关怀，增强员工的归属感和忠诚度。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提升员工幸福感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促进员工身心健康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97" b="146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80" r="1958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关心关爱活动关注员工的身心健康，有助于缓解工作压力，提高工作效率。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通过共同参与活动，加强员工之间的交流与合作，增强团队凝聚力和协作精神。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随着市场竞争的加剧和工作节奏的加快，员工面临的工作压力越来越大。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员工在家庭和工作之间往往难以平衡，需要更多的关心和支持。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家庭与工作平衡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员工渴望在工作之余有更多的社交机会，增进彼此之间的了解和友谊。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员工需求分析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811" b="98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组织文化与价值观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关心关爱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组织倡导关心关爱员工的文化，认为员工是企业最重要的财富。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强调团队协作精神，鼓励员工相互支持与合作。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鼓励员工勇于创新，为企业的发展贡献智慧和力量。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活动策划与组织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26" r="2392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关心关爱员工，共创美好未来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提升员工幸福感，增强企业凝聚力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活动形式与内容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邀请专业医生为员工讲解健康知识，提高员工健康意识。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组织员工参加户外拓展活动，增强团队协作能力。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为员工发放节日慰问品，提供健康体检服务。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举办员工才艺比赛、读书分享会等活动，丰富员工文化生活。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健康讲座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慰问福利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2023年5月1日至5月31日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公司内部及周边地区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https://d.book118.com/508106106107006047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2024-09-29T00:28:58.894</cp:lastPrinted>
  <dcterms:created xsi:type="dcterms:W3CDTF">2024-09-28T16:28:58Z</dcterms:created>
  <dcterms:modified xsi:type="dcterms:W3CDTF">2024-09-28T16:29:00Z</dcterms:modified>
</cp:coreProperties>
</file>