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F696F-A030-4E60-99D2-A81C382C2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F5EFD-24AC-448C-ABFC-14A18304A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65ABB-6595-4796-8124-4B654E1EA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7E434-EE1F-4703-AEC8-46B4EB676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456160-BA0D-475B-92F6-FCC617F6C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CCD8A7-6DB2-4DB1-B6DE-8EB9AE814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8C0F5-0D51-4687-89F5-914048CB0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CFBBD-07B7-4F29-82E6-9715DEEAA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CA821-C4D2-48D8-914A-B390B7C8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3ECB7-D292-4525-A661-02C7CC72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497F5-9D99-408A-B670-E9A5B43F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612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《部分简易理财实务》ppt课件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个人理财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企业理财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理财工具与技术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理财是指通过合理规划和管理个人或家庭的财务活动，实现财富的保值、增值和传承的过程。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理财有助于提高个人和家庭的生活质量，应对未来的经济风险，实现财务自由和长期财务安全。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风险与收益平衡原则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在理财过程中，应充分考虑风险和收益的平衡，避免盲目追求高收益而忽视风险。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长期投资原则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理财应以长期投资为目标，避免短期市场波动对投资心态的影响，从而获得更好的投资回报。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多元化投资原则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通过分散投资降低风险，不要把所有的鸡蛋放在一个篮子里。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明确个人或家庭的财务目标，如购房、养老、子女教育等。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制定理财目标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了解自己的收入、支出、资产和负债情况，为制定理财计划提供依据。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评估财务状况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根据理财目标和财务状况，制定合理的理财计划，包括投资计划、保险计划、税收筹划等。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制定理财计划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按照理财计划执行，并根据市场变化和个人情况进行适时的调整。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个人理财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确保财务安全、实现财务自由、满足特定财务需求（如子女教育、养老等）。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制定合理的预算和储蓄计划，选择合适的保险和投资产品，调整消费和投资组合以适应市场变化。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个人理财的目标与策略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定期存款、零存整取、定期理财产品等。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理性消费、避免浪费、合理使用信用卡等。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38" r="17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储蓄与消费管理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人寿保险、健康保险、财产保险等。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保险规划原则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全面保障、适度保障、个性化保障。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股票、债券、基金、房地产等。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分散投资、长期投资、价值投资。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投资组合管理原则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家庭理财的目标与策略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确保家庭财务安全、实现家庭财富的保值和增值。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制定合理的投资组合，分散风险，选择适合自己的投资工具和产品。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https://d.book118.com/508106123035006025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2024-09-01T19:39:18.809</cp:lastPrinted>
  <dcterms:created xsi:type="dcterms:W3CDTF">2024-09-01T11:39:18Z</dcterms:created>
  <dcterms:modified xsi:type="dcterms:W3CDTF">2024-09-01T11:39:20Z</dcterms:modified>
</cp:coreProperties>
</file>