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EBDE2E-E5A8-478F-A7B7-929FFBB3E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4563B9-D318-4EEA-8C29-588E9B1F7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63BE58-E49E-4FBA-AEC7-C841CB038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EFF748-59C9-4136-83A2-C1F4BC0C3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93618A-AA71-403B-A23F-A5941A4BE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5881CA-1F3A-4BEF-B28A-09104BB2D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A442DC-284D-4BEB-9CF0-044E56026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6CEB43-9FBD-4E84-8AED-106580538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6D019B-9E60-42DA-B816-F4E9D1A11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CAE743-8FEA-4ABB-8240-1CA5C75A4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C60441-5A19-48EE-BFBA-9BF2B4370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11100611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智慧农业技术的智能农产品与市场销售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智能农产品介绍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市场销售现状分析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智慧农业技术在市场销售中的应用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智能农产品品牌建设与管理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未来发展趋势预测与挑战应对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智慧农业技术概述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智慧农业技术是指利用物联网、大数据、人工智能等现代信息技术手段，对农业生产全过程进行智能化管理和优化，提高农业生产效率和质量的一种新型农业技术。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农业现代化的加速推进，智慧农业技术将呈现以下发展趋势：一是技术不断创新，向更高层次的智能化、自动化发展；二是应用范围不断扩大，从种植业向畜牧业、渔业等领域延伸；三是与市场销售结合更加紧密，实现农产品从生产到销售的全程可追溯和智能化管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核心技术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智慧农业技术的核心技术主要包括物联网技术、大数据技术、人工智能技术、云计算技术等。这些技术可以实现农业生产环境的实时监测、数据分析和决策支持，提高农业生产的精准度和效率。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技术的应用领域非常广泛，包括种植业、畜牧业、渔业等各个领域。在种植业中，可以应用于智能灌溉、智能施肥、病虫害监测等方面；在畜牧业中，可以应用于智能饲喂、生长监测、疾病预警等方面；在渔业中，可以应用于水质监测、养殖环境控制、捕捞技术等方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核心技术及应用领域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933" b="293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对农业生产的影响与意义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提高农业生产效率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智慧农业技术可以通过实时监测和数据分析，提高农业生产的精准度和效率，减少浪费和损失。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优化农业生产结构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智慧农业技术可以根据市场需求和资源条件，对农业生产结构进行优化调整，提高农产品的品质和竞争力。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推动农业现代化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智慧农业技术是农业现代化的重要组成部分，可以促进传统农业向现代农业的转型升级，提高农业的综合效益和可持续发展水平。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智能农产品介绍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利用物联网、大数据等技术，实现精准种植、智能灌溉、自动化施肥等，提高农产品产量和品质。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智能化种植农产品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智能化养殖农产品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智能化加工农产品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运用传感器、机器视觉等技术，对养殖环境进行实时监测与调控，提高养殖效率和产品品质。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采用先进的加工设备和技术，实现农产品加工的自动化、智能化，提高加工效率和产品附加值。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种类与特点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500" r="29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通过引入自动化设备、传感器等技术手段，实现生产过程的自动化、智能化，减少人工干预，提高生产效率。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生产过程智能化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建立完善的农产品质量安全追溯体系，实现农产品生产、加工、流通等各环节的信息可追溯，保障消费者权益。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质量安全可追溯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制定并执行严格的农产品生产和管理标准，确保农产品的品质和安全符合国家标准和市场需求。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标准化生产与管理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生产过程及质量控制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提高消费者认知度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通过宣传、推广等方式，提高消费者对智能农产品的认知度和了解程度，增强消费者购买意愿。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增强消费者信任度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建立透明的生产过程和质量控制体系，让消费者了解智能农产品的生产过程和品质保障措施，提高消费者信任度。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提升消费者体验度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关注消费者需求和反馈，不断优化智能农产品的品质和服务，提升消费者购买和使用体验。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消费者认知与接受度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市场销售现状分析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智慧农业市场规模不断扩大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随着农业技术的不断发展和应用，智慧农业市场规模逐年增长，预计未来几年将持续保持高速增长。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农产品销售额逐年提升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随着消费者对高品质、安全、健康食品的需求增加，智慧农业技术生产的农产品销售额逐年提升，市场前景广阔。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市场规模及增长趋势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1250" r="31250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线上线下融合销售模式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智慧农业企业通过线上线下融合的方式，将农产品销售给消费者，如线上商城、线下体验店等，提供更加便捷、多样化的购物体验。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社区团购、直播带货等新型销售模式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智慧农业企业积极探索新型销售模式，如社区团购、直播带货等，通过社交媒体和电商平台扩大销售渠道，提高销售额。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销售渠道与模式创新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https://d.book118.com/508111006113006030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2024-09-07T07:12:06.215</cp:lastPrinted>
  <dcterms:created xsi:type="dcterms:W3CDTF">2024-09-06T23:12:06Z</dcterms:created>
  <dcterms:modified xsi:type="dcterms:W3CDTF">2024-09-06T23:12:08Z</dcterms:modified>
</cp:coreProperties>
</file>