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 id="2147483739"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1" r:id="rId36"/>
  </p:sldIdLst>
  <p:sldSz cx="9144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tags" Target="tags/tag1.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notesMaster" Target="notesMasters/notesMaster1.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098" name="页眉占位符 1">
            <a:extLst>
              <a:ext uri="{FF2B5EF4-FFF2-40B4-BE49-F238E27FC236}">
                <a16:creationId xmlns:a16="http://schemas.microsoft.com/office/drawing/2014/main" id="{6C8664F7-3270-1B38-6D2A-248606D0DA44}"/>
              </a:ext>
            </a:extLst>
          </p:cNvPr>
          <p:cNvSpPr>
            <a:spLocks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zh-CN" altLang="zh-CN"/>
          </a:p>
        </p:txBody>
      </p:sp>
      <p:sp>
        <p:nvSpPr>
          <p:cNvPr id="4099" name="日期占位符 2">
            <a:extLst>
              <a:ext uri="{FF2B5EF4-FFF2-40B4-BE49-F238E27FC236}">
                <a16:creationId xmlns:a16="http://schemas.microsoft.com/office/drawing/2014/main" id="{8C03F830-80D4-D809-25E6-173CC80EAD2F}"/>
              </a:ext>
            </a:extLst>
          </p:cNvPr>
          <p:cNvSpPr>
            <a:spLocks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a:lvl1pPr>
          </a:lstStyle>
          <a:p>
            <a:endParaRPr lang="zh-CN" altLang="en-US"/>
          </a:p>
        </p:txBody>
      </p:sp>
      <p:sp>
        <p:nvSpPr>
          <p:cNvPr id="4100" name="幻灯片图像占位符 3">
            <a:extLst>
              <a:ext uri="{FF2B5EF4-FFF2-40B4-BE49-F238E27FC236}">
                <a16:creationId xmlns:a16="http://schemas.microsoft.com/office/drawing/2014/main" id="{071DCFAF-886D-05DB-5FDF-375A5802A7D8}"/>
              </a:ext>
            </a:extLst>
          </p:cNvPr>
          <p:cNvSpPr>
            <a:spLocks noChangeArrowheads="1"/>
          </p:cNvSpPr>
          <p:nvPr>
            <p:ph type="sldImg" idx="2"/>
          </p:nvPr>
        </p:nvSpPr>
        <p:spPr bwMode="auto">
          <a:xfrm>
            <a:off x="1143000" y="685800"/>
            <a:ext cx="4572000" cy="3429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4101" name="备注占位符 4">
            <a:extLst>
              <a:ext uri="{FF2B5EF4-FFF2-40B4-BE49-F238E27FC236}">
                <a16:creationId xmlns:a16="http://schemas.microsoft.com/office/drawing/2014/main" id="{9C67E599-9987-E4E3-B910-D3BE705616FF}"/>
              </a:ext>
            </a:extLst>
          </p:cNvPr>
          <p:cNvSpPr>
            <a:spLocks noChangeArrowheads="1"/>
          </p:cNvSpPr>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defTabSz="0" eaLnBrk="0" hangingPunct="0">
              <a:defRPr>
                <a:solidFill>
                  <a:schemeClr val="tx1"/>
                </a:solidFill>
                <a:latin typeface="Arial" pitchFamily="34" charset="0"/>
                <a:ea typeface="宋体" panose="02010600030101010101" pitchFamily="2" charset="-122"/>
              </a:defRPr>
            </a:lvl1pPr>
            <a:lvl2pPr defTabSz="0" eaLnBrk="0" hangingPunct="0">
              <a:defRPr>
                <a:solidFill>
                  <a:schemeClr val="tx1"/>
                </a:solidFill>
                <a:latin typeface="Arial" pitchFamily="34" charset="0"/>
                <a:ea typeface="宋体" panose="02010600030101010101" pitchFamily="2" charset="-122"/>
              </a:defRPr>
            </a:lvl2pPr>
            <a:lvl3pPr defTabSz="0" eaLnBrk="0" hangingPunct="0">
              <a:defRPr>
                <a:solidFill>
                  <a:schemeClr val="tx1"/>
                </a:solidFill>
                <a:latin typeface="Arial" pitchFamily="34" charset="0"/>
                <a:ea typeface="宋体" panose="02010600030101010101" pitchFamily="2" charset="-122"/>
              </a:defRPr>
            </a:lvl3pPr>
            <a:lvl4pPr defTabSz="0" eaLnBrk="0" hangingPunct="0">
              <a:defRPr>
                <a:solidFill>
                  <a:schemeClr val="tx1"/>
                </a:solidFill>
                <a:latin typeface="Arial" pitchFamily="34" charset="0"/>
                <a:ea typeface="宋体" panose="02010600030101010101" pitchFamily="2" charset="-122"/>
              </a:defRPr>
            </a:lvl4pPr>
            <a:lvl5pPr defTabSz="0" eaLnBrk="0" hangingPunct="0">
              <a:defRPr>
                <a:solidFill>
                  <a:schemeClr val="tx1"/>
                </a:solidFill>
                <a:latin typeface="Arial" pitchFamily="34" charset="0"/>
                <a:ea typeface="宋体" panose="02010600030101010101" pitchFamily="2" charset="-122"/>
              </a:defRPr>
            </a:lvl5pPr>
            <a:lvl6pPr defTabSz="0" eaLnBrk="0" fontAlgn="base" hangingPunct="0">
              <a:spcBef>
                <a:spcPct val="0"/>
              </a:spcBef>
              <a:spcAft>
                <a:spcPct val="0"/>
              </a:spcAft>
              <a:buSzTx/>
              <a:buFont typeface="Arial" pitchFamily="34" charset="0"/>
              <a:defRPr>
                <a:solidFill>
                  <a:schemeClr val="tx1"/>
                </a:solidFill>
                <a:latin typeface="Arial" pitchFamily="34" charset="0"/>
                <a:ea typeface="宋体" panose="02010600030101010101" pitchFamily="2" charset="-122"/>
              </a:defRPr>
            </a:lvl6pPr>
            <a:lvl7pPr defTabSz="0" eaLnBrk="0" fontAlgn="base" hangingPunct="0">
              <a:spcBef>
                <a:spcPct val="0"/>
              </a:spcBef>
              <a:spcAft>
                <a:spcPct val="0"/>
              </a:spcAft>
              <a:buSzTx/>
              <a:buFont typeface="Arial" pitchFamily="34" charset="0"/>
              <a:defRPr>
                <a:solidFill>
                  <a:schemeClr val="tx1"/>
                </a:solidFill>
                <a:latin typeface="Arial" pitchFamily="34" charset="0"/>
                <a:ea typeface="宋体" panose="02010600030101010101" pitchFamily="2" charset="-122"/>
              </a:defRPr>
            </a:lvl7pPr>
            <a:lvl8pPr defTabSz="0" eaLnBrk="0" fontAlgn="base" hangingPunct="0">
              <a:spcBef>
                <a:spcPct val="0"/>
              </a:spcBef>
              <a:spcAft>
                <a:spcPct val="0"/>
              </a:spcAft>
              <a:buSzTx/>
              <a:buFont typeface="Arial" pitchFamily="34" charset="0"/>
              <a:defRPr>
                <a:solidFill>
                  <a:schemeClr val="tx1"/>
                </a:solidFill>
                <a:latin typeface="Arial" pitchFamily="34" charset="0"/>
                <a:ea typeface="宋体" panose="02010600030101010101" pitchFamily="2" charset="-122"/>
              </a:defRPr>
            </a:lvl8pPr>
            <a:lvl9pPr defTabSz="0" eaLnBrk="0" fontAlgn="base" hangingPunct="0">
              <a:spcBef>
                <a:spcPct val="0"/>
              </a:spcBef>
              <a:spcAft>
                <a:spcPct val="0"/>
              </a:spcAft>
              <a:buSzTx/>
              <a:buFont typeface="Arial" pitchFamily="34" charset="0"/>
              <a:defRPr>
                <a:solidFill>
                  <a:schemeClr val="tx1"/>
                </a:solidFill>
                <a:latin typeface="Arial" pitchFamily="34" charset="0"/>
                <a:ea typeface="宋体" panose="02010600030101010101" pitchFamily="2" charset="-122"/>
              </a:defRPr>
            </a:lvl9pPr>
          </a:lstStyle>
          <a:p>
            <a:pPr>
              <a:spcBef>
                <a:spcPct val="30000"/>
              </a:spcBef>
              <a:buFontTx/>
              <a:buNone/>
            </a:pPr>
            <a:r>
              <a:rPr lang="zh-CN" altLang="en-US" sz="1200"/>
              <a:t>单击此处编辑母版文本样式</a:t>
            </a:r>
          </a:p>
          <a:p>
            <a:pPr>
              <a:spcBef>
                <a:spcPct val="30000"/>
              </a:spcBef>
              <a:buFontTx/>
              <a:buNone/>
            </a:pPr>
            <a:r>
              <a:rPr lang="zh-CN" altLang="en-US" sz="1200"/>
              <a:t>第二级</a:t>
            </a:r>
          </a:p>
          <a:p>
            <a:pPr>
              <a:spcBef>
                <a:spcPct val="30000"/>
              </a:spcBef>
              <a:buFontTx/>
              <a:buNone/>
            </a:pPr>
            <a:r>
              <a:rPr lang="zh-CN" altLang="en-US" sz="1200"/>
              <a:t>第三级</a:t>
            </a:r>
          </a:p>
          <a:p>
            <a:pPr>
              <a:spcBef>
                <a:spcPct val="30000"/>
              </a:spcBef>
              <a:buFontTx/>
              <a:buNone/>
            </a:pPr>
            <a:r>
              <a:rPr lang="zh-CN" altLang="en-US" sz="1200"/>
              <a:t>第四级</a:t>
            </a:r>
          </a:p>
          <a:p>
            <a:pPr>
              <a:spcBef>
                <a:spcPct val="30000"/>
              </a:spcBef>
              <a:buFontTx/>
              <a:buNone/>
            </a:pPr>
            <a:r>
              <a:rPr lang="zh-CN" altLang="en-US" sz="1200"/>
              <a:t>第五级</a:t>
            </a:r>
          </a:p>
        </p:txBody>
      </p:sp>
      <p:sp>
        <p:nvSpPr>
          <p:cNvPr id="4102" name="页脚占位符 5">
            <a:extLst>
              <a:ext uri="{FF2B5EF4-FFF2-40B4-BE49-F238E27FC236}">
                <a16:creationId xmlns:a16="http://schemas.microsoft.com/office/drawing/2014/main" id="{1206962F-A38F-AF34-E349-1CF190F1FEE5}"/>
              </a:ext>
            </a:extLst>
          </p:cNvPr>
          <p:cNvSpPr>
            <a:spLocks noChangeArrowheads="1"/>
          </p:cNvSpPr>
          <p:nvPr>
            <p:ph type="ftr" sz="quarter" idx="3"/>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r>
              <a:rPr lang="en-US" altLang="zh-CN"/>
              <a:t>.</a:t>
            </a:r>
            <a:endParaRPr lang="zh-CN" altLang="zh-CN"/>
          </a:p>
        </p:txBody>
      </p:sp>
      <p:sp>
        <p:nvSpPr>
          <p:cNvPr id="4103" name="灯片编号占位符 6">
            <a:extLst>
              <a:ext uri="{FF2B5EF4-FFF2-40B4-BE49-F238E27FC236}">
                <a16:creationId xmlns:a16="http://schemas.microsoft.com/office/drawing/2014/main" id="{115755E7-3379-C358-F6D9-10FC6225A43A}"/>
              </a:ext>
            </a:extLst>
          </p:cNvPr>
          <p:cNvSpPr>
            <a:spLocks noChangeArrowheads="1"/>
          </p:cNvSpPr>
          <p:nvPr>
            <p:ph type="sldNum" sz="quarter" idx="4"/>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a:lvl1pPr>
          </a:lstStyle>
          <a:p>
            <a:fld id="{7171B427-1A34-4418-B380-8565A5EF7357}" type="slidenum">
              <a:rPr lang="zh-CN" altLang="en-US"/>
              <a:t>‹#›</a:t>
            </a:fld>
            <a:endParaRPr lang="zh-CN" altLang="en-US"/>
          </a:p>
        </p:txBody>
      </p:sp>
    </p:spTree>
  </p:cSld>
  <p:clrMap bg1="lt1" tx1="dk1" bg2="lt2" tx2="dk2" accent1="accent1" accent2="accent2" accent3="accent3" accent4="accent4" accent5="accent5" accent6="accent6" hlink="hlink" folHlink="folHlink"/>
  <p:hf hdr="0" dt="0"/>
  <p:notesStyle>
    <a:lvl1pPr algn="l" defTabSz="457200"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defTabSz="457200"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defTabSz="457200"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defTabSz="457200"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defTabSz="457200"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rgbClr val="FFFFFF"/>
        </a:solidFill>
        <a:effectLst/>
      </p:bgPr>
    </p:bg>
    <p:spTree>
      <p:nvGrpSpPr>
        <p:cNvPr id="1" name=""/>
        <p:cNvGrpSpPr/>
        <p:nvPr/>
      </p:nvGrpSpPr>
      <p:grpSpPr>
        <a:xfrm>
          <a:off x="0" y="0"/>
          <a:ext cx="0" cy="0"/>
        </a:xfrm>
      </p:grpSpPr>
      <p:sp>
        <p:nvSpPr>
          <p:cNvPr id="4" name="页脚占位符 5">
            <a:extLst>
              <a:ext uri="{FF2B5EF4-FFF2-40B4-BE49-F238E27FC236}">
                <a16:creationId xmlns:a16="http://schemas.microsoft.com/office/drawing/2014/main" id="{FDC62257-4BB9-54EE-ABC5-2DCD970F4CC2}"/>
              </a:ext>
            </a:extLst>
          </p:cNvPr>
          <p:cNvSpPr>
            <a:spLocks noChangeArrowheads="1"/>
          </p:cNvSpPr>
          <p:nvPr>
            <p:ph type="ftr" sz="quarter" idx="3"/>
          </p:nvPr>
        </p:nvSpPr>
        <p:spPr/>
        <p:txBody>
          <a:bodyPr/>
          <a:lstStyle/>
          <a:p>
            <a:r>
              <a:rPr lang="en-US" altLang="zh-CN"/>
              <a:t>.</a:t>
            </a:r>
            <a:endParaRPr lang="zh-CN" altLang="zh-CN"/>
          </a:p>
        </p:txBody>
      </p:sp>
      <p:sp>
        <p:nvSpPr>
          <p:cNvPr id="5" name="灯片编号占位符 6">
            <a:extLst>
              <a:ext uri="{FF2B5EF4-FFF2-40B4-BE49-F238E27FC236}">
                <a16:creationId xmlns:a16="http://schemas.microsoft.com/office/drawing/2014/main" id="{8B96F12C-CC7B-A08B-68A5-A78C3826EBAF}"/>
              </a:ext>
            </a:extLst>
          </p:cNvPr>
          <p:cNvSpPr>
            <a:spLocks noChangeArrowheads="1"/>
          </p:cNvSpPr>
          <p:nvPr>
            <p:ph type="sldNum" sz="quarter" idx="4"/>
          </p:nvPr>
        </p:nvSpPr>
        <p:spPr/>
        <p:txBody>
          <a:bodyPr/>
          <a:lstStyle/>
          <a:p>
            <a:fld id="{8C737310-0C11-49B0-944F-8BBAC30CB0CB}" type="slidenum">
              <a:rPr lang="zh-CN" altLang="en-US"/>
              <a:t>1</a:t>
            </a:fld>
            <a:endParaRPr lang="zh-CN" altLang="en-US"/>
          </a:p>
        </p:txBody>
      </p:sp>
      <p:sp>
        <p:nvSpPr>
          <p:cNvPr id="4106" name="幻灯片图像占位符 1">
            <a:extLst>
              <a:ext uri="{FF2B5EF4-FFF2-40B4-BE49-F238E27FC236}">
                <a16:creationId xmlns:a16="http://schemas.microsoft.com/office/drawing/2014/main" id="{075A7162-16FB-D087-C405-1103F37DE8FC}"/>
              </a:ext>
            </a:extLst>
          </p:cNvPr>
          <p:cNvSpPr>
            <a:spLocks noChangeArrowheads="1"/>
          </p:cNvSpPr>
          <p:nvPr>
            <p:ph type="sldImg"/>
          </p:nvPr>
        </p:nvSpPr>
        <p:spPr bwMode="auto">
          <a:xfrm>
            <a:off x="5573713" y="1196975"/>
            <a:ext cx="928687" cy="6953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4107" name="备注占位符 2">
            <a:extLst>
              <a:ext uri="{FF2B5EF4-FFF2-40B4-BE49-F238E27FC236}">
                <a16:creationId xmlns:a16="http://schemas.microsoft.com/office/drawing/2014/main" id="{9CC90149-54D5-3B02-33D8-C5C44247FA72}"/>
              </a:ext>
            </a:extLst>
          </p:cNvPr>
          <p:cNvSpPr>
            <a:spLocks noChangeArrowheads="1"/>
          </p:cNvSpPr>
          <p:nvPr>
            <p:ph type="body" idx="1"/>
          </p:nvPr>
        </p:nvSpPr>
        <p:spPr bwMode="auto">
          <a:xfrm>
            <a:off x="1052513" y="1157288"/>
            <a:ext cx="7673975" cy="53832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0">
              <a:spcBef>
                <a:spcPct val="0"/>
              </a:spcBef>
            </a:pPr>
            <a:r>
              <a:rPr lang="zh-CN" altLang="en-US"/>
              <a:t>模板来自 </a:t>
            </a:r>
            <a:r>
              <a:rPr lang="en-US" altLang="zh-CN"/>
              <a:t>http://docer.mysoeasy.com/</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rgbClr val="FFFFFF"/>
        </a:solidFill>
        <a:effectLst/>
      </p:bgPr>
    </p:bg>
    <p:spTree>
      <p:nvGrpSpPr>
        <p:cNvPr id="1" name=""/>
        <p:cNvGrpSpPr/>
        <p:nvPr/>
      </p:nvGrpSpPr>
      <p:grpSpPr>
        <a:xfrm>
          <a:off x="0" y="0"/>
          <a:ext cx="0" cy="0"/>
        </a:xfrm>
      </p:grpSpPr>
      <p:sp>
        <p:nvSpPr>
          <p:cNvPr id="4" name="页脚占位符 5">
            <a:extLst>
              <a:ext uri="{FF2B5EF4-FFF2-40B4-BE49-F238E27FC236}">
                <a16:creationId xmlns:a16="http://schemas.microsoft.com/office/drawing/2014/main" id="{1C9F2BFF-9ADB-1B36-22A5-4047C10079D0}"/>
              </a:ext>
            </a:extLst>
          </p:cNvPr>
          <p:cNvSpPr>
            <a:spLocks noChangeArrowheads="1"/>
          </p:cNvSpPr>
          <p:nvPr>
            <p:ph type="ftr" sz="quarter" idx="3"/>
          </p:nvPr>
        </p:nvSpPr>
        <p:spPr/>
        <p:txBody>
          <a:bodyPr/>
          <a:lstStyle/>
          <a:p>
            <a:r>
              <a:rPr lang="en-US" altLang="zh-CN"/>
              <a:t>.</a:t>
            </a:r>
            <a:endParaRPr lang="zh-CN" altLang="zh-CN"/>
          </a:p>
        </p:txBody>
      </p:sp>
      <p:sp>
        <p:nvSpPr>
          <p:cNvPr id="5" name="灯片编号占位符 6">
            <a:extLst>
              <a:ext uri="{FF2B5EF4-FFF2-40B4-BE49-F238E27FC236}">
                <a16:creationId xmlns:a16="http://schemas.microsoft.com/office/drawing/2014/main" id="{BE0DC6ED-35F3-6F32-11CA-EEF2896EF673}"/>
              </a:ext>
            </a:extLst>
          </p:cNvPr>
          <p:cNvSpPr>
            <a:spLocks noChangeArrowheads="1"/>
          </p:cNvSpPr>
          <p:nvPr>
            <p:ph type="sldNum" sz="quarter" idx="4"/>
          </p:nvPr>
        </p:nvSpPr>
        <p:spPr/>
        <p:txBody>
          <a:bodyPr/>
          <a:lstStyle/>
          <a:p>
            <a:fld id="{0945C923-BD9F-4AF5-AA27-21DC86BE0C5E}" type="slidenum">
              <a:rPr lang="zh-CN" altLang="en-US"/>
              <a:t>2</a:t>
            </a:fld>
            <a:endParaRPr lang="zh-CN" altLang="en-US"/>
          </a:p>
        </p:txBody>
      </p:sp>
      <p:sp>
        <p:nvSpPr>
          <p:cNvPr id="4110" name="幻灯片图像占位符 1">
            <a:extLst>
              <a:ext uri="{FF2B5EF4-FFF2-40B4-BE49-F238E27FC236}">
                <a16:creationId xmlns:a16="http://schemas.microsoft.com/office/drawing/2014/main" id="{7BF4168E-6B58-0610-8A53-635F73BE3821}"/>
              </a:ext>
            </a:extLst>
          </p:cNvPr>
          <p:cNvSpPr>
            <a:spLocks noChangeArrowheads="1"/>
          </p:cNvSpPr>
          <p:nvPr>
            <p:ph type="sldImg"/>
          </p:nvPr>
        </p:nvSpPr>
        <p:spPr bwMode="auto">
          <a:xfrm>
            <a:off x="-3806825" y="0"/>
            <a:ext cx="8669338" cy="65039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4111" name="备注占位符 2">
            <a:extLst>
              <a:ext uri="{FF2B5EF4-FFF2-40B4-BE49-F238E27FC236}">
                <a16:creationId xmlns:a16="http://schemas.microsoft.com/office/drawing/2014/main" id="{DAEE39D3-E8C2-A242-E1C7-38D3A2D8D6A8}"/>
              </a:ext>
            </a:extLst>
          </p:cNvPr>
          <p:cNvSpPr>
            <a:spLocks noChangeArrowheads="1"/>
          </p:cNvSpPr>
          <p:nvPr>
            <p:ph type="body" idx="1"/>
          </p:nvPr>
        </p:nvSpPr>
        <p:spPr bwMode="auto">
          <a:xfrm>
            <a:off x="1052513" y="1165225"/>
            <a:ext cx="7673975" cy="53387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defTabSz="0">
              <a:spcBef>
                <a:spcPct val="0"/>
              </a:spcBef>
            </a:pPr>
            <a:r>
              <a:rPr lang="zh-CN" altLang="en-US"/>
              <a:t>模板来自 </a:t>
            </a:r>
            <a:r>
              <a:rPr lang="en-US" altLang="zh-CN"/>
              <a:t>http://docer.mysoeasy.com/</a:t>
            </a:r>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D6035D-0571-473B-9B9B-51919519A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B93C4C-38DA-4611-94C3-4BA1DCB46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8E3DFE-64A9-4E8F-B43E-4B5A41B36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2B2842-25FA-41FF-BB8F-E8902BB762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716975-F36B-48CF-813D-C7F4834FD0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A442BF-C752-4479-A238-0966407AF1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842EE1-FC09-4F80-A219-623DE7C346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FD7152-863E-45E2-9B8C-00F73AFF2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B409B7-2415-4998-BEF3-E62AADA3E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87B82-4BB3-4A08-88A1-DC364E5A2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4F855-1AF2-4D85-B531-377225497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B03CCBA3-2DA5-6D40-4646-C105E5870F87}"/>
              </a:ext>
            </a:extLst>
          </p:cNvPr>
          <p:cNvSpPr>
            <a:spLocks noGrp="1"/>
          </p:cNvSpPr>
          <p:nvPr>
            <p:ph type="ctrTitle"/>
          </p:nvPr>
        </p:nvSpPr>
        <p:spPr>
          <a:xfrm>
            <a:off x="1143000" y="1122363"/>
            <a:ext cx="6858000" cy="2387600"/>
          </a:xfrm>
        </p:spPr>
        <p:txBody>
          <a:bodyPr/>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26682963-229F-C027-21B2-7883C7FB76F9}"/>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8587805E-2509-2443-8F59-3FE117B90777}"/>
              </a:ext>
            </a:extLst>
          </p:cNvPr>
          <p:cNvSpPr>
            <a:spLocks noGrp="1"/>
          </p:cNvSpPr>
          <p:nvPr>
            <p:ph type="dt" sz="half" idx="10"/>
          </p:nvPr>
        </p:nvSpPr>
        <p:spPr/>
        <p:txBody>
          <a:bodyPr/>
          <a:lstStyle>
            <a:lvl1pPr>
              <a:defRPr/>
            </a:lvl1pPr>
          </a:lstStyle>
          <a:p>
            <a:fld id="{FDAB33B3-3507-44C1-9978-3F8E6CD4E90B}" type="datetime1">
              <a:rPr lang="zh-CN" altLang="en-US"/>
              <a:t>2024/2/1</a:t>
            </a:fld>
            <a:endParaRPr lang="zh-CN" altLang="en-US"/>
          </a:p>
        </p:txBody>
      </p:sp>
      <p:sp>
        <p:nvSpPr>
          <p:cNvPr id="5" name="页脚占位符 4">
            <a:extLst>
              <a:ext uri="{FF2B5EF4-FFF2-40B4-BE49-F238E27FC236}">
                <a16:creationId xmlns:a16="http://schemas.microsoft.com/office/drawing/2014/main" id="{CBEECA40-7C6B-BD6C-4988-FAD542B59C6B}"/>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32B08A73-F99F-CB15-13CE-D53ADE472340}"/>
              </a:ext>
            </a:extLst>
          </p:cNvPr>
          <p:cNvSpPr>
            <a:spLocks noGrp="1"/>
          </p:cNvSpPr>
          <p:nvPr>
            <p:ph type="sldNum" sz="quarter" idx="12"/>
          </p:nvPr>
        </p:nvSpPr>
        <p:spPr/>
        <p:txBody>
          <a:bodyPr/>
          <a:lstStyle>
            <a:lvl1pPr>
              <a:defRPr/>
            </a:lvl1pPr>
          </a:lstStyle>
          <a:p>
            <a:fld id="{AA364D42-9824-4126-9E98-9FF5B48A2D25}" type="slidenum">
              <a:rPr lang="zh-CN" altLang="en-US"/>
              <a:t>‹#›</a:t>
            </a:fld>
            <a:endParaRPr lang="zh-CN" altLang="en-US"/>
          </a:p>
        </p:txBody>
      </p:sp>
    </p:spTree>
    <p:extLst>
      <p:ext uri="{BB962C8B-B14F-4D97-AF65-F5344CB8AC3E}">
        <p14:creationId xmlns:p14="http://schemas.microsoft.com/office/powerpoint/2010/main" val="3489590973"/>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a:extLst>
              <a:ext uri="{FF2B5EF4-FFF2-40B4-BE49-F238E27FC236}">
                <a16:creationId xmlns:a16="http://schemas.microsoft.com/office/drawing/2014/main" id="{FDC6C234-FE11-AE24-2DBE-942C400BF28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B997E42-29FE-45B7-0B14-F2372A23C990}"/>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FB3DAC0-8E7D-0E66-2000-7419F5CDB18D}"/>
              </a:ext>
            </a:extLst>
          </p:cNvPr>
          <p:cNvSpPr>
            <a:spLocks noGrp="1"/>
          </p:cNvSpPr>
          <p:nvPr>
            <p:ph type="dt" sz="half" idx="10"/>
          </p:nvPr>
        </p:nvSpPr>
        <p:spPr/>
        <p:txBody>
          <a:bodyPr/>
          <a:lstStyle>
            <a:lvl1pPr>
              <a:defRPr/>
            </a:lvl1pPr>
          </a:lstStyle>
          <a:p>
            <a:fld id="{D3319067-DD0D-483E-A5B3-A8284AFE88C6}" type="datetime1">
              <a:rPr lang="zh-CN" altLang="en-US"/>
              <a:t>2024/2/1</a:t>
            </a:fld>
            <a:endParaRPr lang="zh-CN" altLang="en-US"/>
          </a:p>
        </p:txBody>
      </p:sp>
      <p:sp>
        <p:nvSpPr>
          <p:cNvPr id="5" name="页脚占位符 4">
            <a:extLst>
              <a:ext uri="{FF2B5EF4-FFF2-40B4-BE49-F238E27FC236}">
                <a16:creationId xmlns:a16="http://schemas.microsoft.com/office/drawing/2014/main" id="{6D4F22BD-AFE8-AED8-E95D-3F558254B565}"/>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CA7648FA-3E6B-DC0B-C349-8234279E25DD}"/>
              </a:ext>
            </a:extLst>
          </p:cNvPr>
          <p:cNvSpPr>
            <a:spLocks noGrp="1"/>
          </p:cNvSpPr>
          <p:nvPr>
            <p:ph type="sldNum" sz="quarter" idx="12"/>
          </p:nvPr>
        </p:nvSpPr>
        <p:spPr/>
        <p:txBody>
          <a:bodyPr/>
          <a:lstStyle>
            <a:lvl1pPr>
              <a:defRPr/>
            </a:lvl1pPr>
          </a:lstStyle>
          <a:p>
            <a:fld id="{90B093E0-9A32-486E-87F9-44D4CB1CBE74}" type="slidenum">
              <a:rPr lang="zh-CN" altLang="en-US"/>
              <a:t>‹#›</a:t>
            </a:fld>
            <a:endParaRPr lang="zh-CN" altLang="en-US"/>
          </a:p>
        </p:txBody>
      </p:sp>
    </p:spTree>
    <p:extLst>
      <p:ext uri="{BB962C8B-B14F-4D97-AF65-F5344CB8AC3E}">
        <p14:creationId xmlns:p14="http://schemas.microsoft.com/office/powerpoint/2010/main" val="18892960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a:extLst>
              <a:ext uri="{FF2B5EF4-FFF2-40B4-BE49-F238E27FC236}">
                <a16:creationId xmlns:a16="http://schemas.microsoft.com/office/drawing/2014/main" id="{96CC1FCB-C44A-C96F-D73D-989D7B9E4BFA}"/>
              </a:ext>
            </a:extLst>
          </p:cNvPr>
          <p:cNvSpPr>
            <a:spLocks noGrp="1"/>
          </p:cNvSpPr>
          <p:nvPr>
            <p:ph type="title"/>
          </p:nvPr>
        </p:nvSpPr>
        <p:spPr>
          <a:xfrm>
            <a:off x="623888" y="1709738"/>
            <a:ext cx="7886700" cy="2852737"/>
          </a:xfrm>
        </p:spPr>
        <p:txBody>
          <a:bodyPr/>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50DF35B9-1F86-CD7D-66F1-E6E9E943E8E0}"/>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18D7520F-089D-C706-D6F0-9F4D69EBD338}"/>
              </a:ext>
            </a:extLst>
          </p:cNvPr>
          <p:cNvSpPr>
            <a:spLocks noGrp="1"/>
          </p:cNvSpPr>
          <p:nvPr>
            <p:ph type="dt" sz="half" idx="10"/>
          </p:nvPr>
        </p:nvSpPr>
        <p:spPr/>
        <p:txBody>
          <a:bodyPr/>
          <a:lstStyle>
            <a:lvl1pPr>
              <a:defRPr/>
            </a:lvl1pPr>
          </a:lstStyle>
          <a:p>
            <a:fld id="{4798CDA5-C812-414F-AD47-D3E4000EE754}" type="datetime1">
              <a:rPr lang="zh-CN" altLang="en-US"/>
              <a:t>2024/2/1</a:t>
            </a:fld>
            <a:endParaRPr lang="zh-CN" altLang="en-US"/>
          </a:p>
        </p:txBody>
      </p:sp>
      <p:sp>
        <p:nvSpPr>
          <p:cNvPr id="5" name="页脚占位符 4">
            <a:extLst>
              <a:ext uri="{FF2B5EF4-FFF2-40B4-BE49-F238E27FC236}">
                <a16:creationId xmlns:a16="http://schemas.microsoft.com/office/drawing/2014/main" id="{3ED0A909-9F0E-237E-CABB-6504CCD63113}"/>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9B2747F4-9B58-1233-4D86-B8D20ACAB74D}"/>
              </a:ext>
            </a:extLst>
          </p:cNvPr>
          <p:cNvSpPr>
            <a:spLocks noGrp="1"/>
          </p:cNvSpPr>
          <p:nvPr>
            <p:ph type="sldNum" sz="quarter" idx="12"/>
          </p:nvPr>
        </p:nvSpPr>
        <p:spPr/>
        <p:txBody>
          <a:bodyPr/>
          <a:lstStyle>
            <a:lvl1pPr>
              <a:defRPr/>
            </a:lvl1pPr>
          </a:lstStyle>
          <a:p>
            <a:fld id="{99F72014-33EC-4288-AD40-AB5500641FBD}" type="slidenum">
              <a:rPr lang="zh-CN" altLang="en-US"/>
              <a:t>‹#›</a:t>
            </a:fld>
            <a:endParaRPr lang="zh-CN" altLang="en-US"/>
          </a:p>
        </p:txBody>
      </p:sp>
    </p:spTree>
    <p:extLst>
      <p:ext uri="{BB962C8B-B14F-4D97-AF65-F5344CB8AC3E}">
        <p14:creationId xmlns:p14="http://schemas.microsoft.com/office/powerpoint/2010/main" val="3932208616"/>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a:extLst>
              <a:ext uri="{FF2B5EF4-FFF2-40B4-BE49-F238E27FC236}">
                <a16:creationId xmlns:a16="http://schemas.microsoft.com/office/drawing/2014/main" id="{59E9A4EF-EF2E-3C9B-0A1E-D54BF62E8CE5}"/>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A980575A-474F-466C-53A9-BCA7A96A5516}"/>
              </a:ext>
            </a:extLst>
          </p:cNvPr>
          <p:cNvSpPr>
            <a:spLocks noGrp="1"/>
          </p:cNvSpPr>
          <p:nvPr>
            <p:ph sz="half" idx="1"/>
          </p:nvPr>
        </p:nvSpPr>
        <p:spPr>
          <a:xfrm>
            <a:off x="1054100" y="1158875"/>
            <a:ext cx="3760788" cy="538162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CE27B6ED-1C7A-80DE-2E6C-824DDC5EAA12}"/>
              </a:ext>
            </a:extLst>
          </p:cNvPr>
          <p:cNvSpPr>
            <a:spLocks noGrp="1"/>
          </p:cNvSpPr>
          <p:nvPr>
            <p:ph sz="half" idx="2"/>
          </p:nvPr>
        </p:nvSpPr>
        <p:spPr>
          <a:xfrm>
            <a:off x="4967288" y="1158875"/>
            <a:ext cx="3760787" cy="538162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950F71EE-59F4-F1AB-3D4F-71AE01B46B25}"/>
              </a:ext>
            </a:extLst>
          </p:cNvPr>
          <p:cNvSpPr>
            <a:spLocks noGrp="1"/>
          </p:cNvSpPr>
          <p:nvPr>
            <p:ph type="dt" sz="half" idx="10"/>
          </p:nvPr>
        </p:nvSpPr>
        <p:spPr/>
        <p:txBody>
          <a:bodyPr/>
          <a:lstStyle>
            <a:lvl1pPr>
              <a:defRPr/>
            </a:lvl1pPr>
          </a:lstStyle>
          <a:p>
            <a:fld id="{C0E6EBFC-AB01-4763-A919-65500EB003CC}" type="datetime1">
              <a:rPr lang="zh-CN" altLang="en-US"/>
              <a:t>2024/2/1</a:t>
            </a:fld>
            <a:endParaRPr lang="zh-CN" altLang="en-US"/>
          </a:p>
        </p:txBody>
      </p:sp>
      <p:sp>
        <p:nvSpPr>
          <p:cNvPr id="6" name="页脚占位符 5">
            <a:extLst>
              <a:ext uri="{FF2B5EF4-FFF2-40B4-BE49-F238E27FC236}">
                <a16:creationId xmlns:a16="http://schemas.microsoft.com/office/drawing/2014/main" id="{0D3B5B58-9C64-BFB9-2F24-6E7A1A588D01}"/>
              </a:ext>
            </a:extLst>
          </p:cNvPr>
          <p:cNvSpPr>
            <a:spLocks noGrp="1"/>
          </p:cNvSpPr>
          <p:nvPr>
            <p:ph type="ftr" sz="quarter" idx="11"/>
          </p:nvPr>
        </p:nvSpPr>
        <p:spPr/>
        <p:txBody>
          <a:bodyPr/>
          <a:lstStyle>
            <a:lvl1pPr>
              <a:defRPr/>
            </a:lvl1pPr>
          </a:lstStyle>
          <a:p>
            <a:r>
              <a:rPr lang="zh-CN" altLang="zh-CN"/>
              <a:t>编辑ppt</a:t>
            </a:r>
          </a:p>
        </p:txBody>
      </p:sp>
      <p:sp>
        <p:nvSpPr>
          <p:cNvPr id="7" name="灯片编号占位符 6">
            <a:extLst>
              <a:ext uri="{FF2B5EF4-FFF2-40B4-BE49-F238E27FC236}">
                <a16:creationId xmlns:a16="http://schemas.microsoft.com/office/drawing/2014/main" id="{ED120519-9838-EDF1-94AD-AF7B4C181B4A}"/>
              </a:ext>
            </a:extLst>
          </p:cNvPr>
          <p:cNvSpPr>
            <a:spLocks noGrp="1"/>
          </p:cNvSpPr>
          <p:nvPr>
            <p:ph type="sldNum" sz="quarter" idx="12"/>
          </p:nvPr>
        </p:nvSpPr>
        <p:spPr/>
        <p:txBody>
          <a:bodyPr/>
          <a:lstStyle>
            <a:lvl1pPr>
              <a:defRPr/>
            </a:lvl1pPr>
          </a:lstStyle>
          <a:p>
            <a:fld id="{BF3DD6D3-6CCB-4D38-8A29-675232C572DF}" type="slidenum">
              <a:rPr lang="zh-CN" altLang="en-US"/>
              <a:t>‹#›</a:t>
            </a:fld>
            <a:endParaRPr lang="zh-CN" altLang="en-US"/>
          </a:p>
        </p:txBody>
      </p:sp>
    </p:spTree>
    <p:extLst>
      <p:ext uri="{BB962C8B-B14F-4D97-AF65-F5344CB8AC3E}">
        <p14:creationId xmlns:p14="http://schemas.microsoft.com/office/powerpoint/2010/main" val="280916406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a:extLst>
              <a:ext uri="{FF2B5EF4-FFF2-40B4-BE49-F238E27FC236}">
                <a16:creationId xmlns:a16="http://schemas.microsoft.com/office/drawing/2014/main" id="{01A43828-8F97-612E-3911-E5CBA5279279}"/>
              </a:ext>
            </a:extLst>
          </p:cNvPr>
          <p:cNvSpPr>
            <a:spLocks noGrp="1"/>
          </p:cNvSpPr>
          <p:nvPr>
            <p:ph type="title"/>
          </p:nvPr>
        </p:nvSpPr>
        <p:spPr>
          <a:xfrm>
            <a:off x="630238" y="365125"/>
            <a:ext cx="78867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2D5BCDB6-ABFF-03CB-82AF-F212E41BE1B0}"/>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041EC23-61E5-2903-81B4-CFC7FD7EE348}"/>
              </a:ext>
            </a:extLst>
          </p:cNvPr>
          <p:cNvSpPr>
            <a:spLocks noGrp="1"/>
          </p:cNvSpPr>
          <p:nvPr>
            <p:ph sz="half" idx="2"/>
          </p:nvPr>
        </p:nvSpPr>
        <p:spPr>
          <a:xfrm>
            <a:off x="630238" y="2505075"/>
            <a:ext cx="386873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FC9F1047-93C5-59E0-5F55-48B8D7B2BF9F}"/>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70A53735-7B73-E798-FCAC-0A761EDEB2DB}"/>
              </a:ext>
            </a:extLst>
          </p:cNvPr>
          <p:cNvSpPr>
            <a:spLocks noGrp="1"/>
          </p:cNvSpPr>
          <p:nvPr>
            <p:ph sz="quarter" idx="4"/>
          </p:nvPr>
        </p:nvSpPr>
        <p:spPr>
          <a:xfrm>
            <a:off x="4629150" y="2505075"/>
            <a:ext cx="38877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68EC01C2-6205-5689-29AD-80D8268DCEEC}"/>
              </a:ext>
            </a:extLst>
          </p:cNvPr>
          <p:cNvSpPr>
            <a:spLocks noGrp="1"/>
          </p:cNvSpPr>
          <p:nvPr>
            <p:ph type="dt" sz="half" idx="10"/>
          </p:nvPr>
        </p:nvSpPr>
        <p:spPr/>
        <p:txBody>
          <a:bodyPr/>
          <a:lstStyle>
            <a:lvl1pPr>
              <a:defRPr/>
            </a:lvl1pPr>
          </a:lstStyle>
          <a:p>
            <a:fld id="{AE1E9504-9F8B-406C-9D08-266E1535880C}" type="datetime1">
              <a:rPr lang="zh-CN" altLang="en-US"/>
              <a:t>2024/2/1</a:t>
            </a:fld>
            <a:endParaRPr lang="zh-CN" altLang="en-US"/>
          </a:p>
        </p:txBody>
      </p:sp>
      <p:sp>
        <p:nvSpPr>
          <p:cNvPr id="8" name="页脚占位符 7">
            <a:extLst>
              <a:ext uri="{FF2B5EF4-FFF2-40B4-BE49-F238E27FC236}">
                <a16:creationId xmlns:a16="http://schemas.microsoft.com/office/drawing/2014/main" id="{222BFFFF-DFAE-9361-61A2-A38DA1426728}"/>
              </a:ext>
            </a:extLst>
          </p:cNvPr>
          <p:cNvSpPr>
            <a:spLocks noGrp="1"/>
          </p:cNvSpPr>
          <p:nvPr>
            <p:ph type="ftr" sz="quarter" idx="11"/>
          </p:nvPr>
        </p:nvSpPr>
        <p:spPr/>
        <p:txBody>
          <a:bodyPr/>
          <a:lstStyle>
            <a:lvl1pPr>
              <a:defRPr/>
            </a:lvl1pPr>
          </a:lstStyle>
          <a:p>
            <a:r>
              <a:rPr lang="zh-CN" altLang="zh-CN"/>
              <a:t>编辑ppt</a:t>
            </a:r>
          </a:p>
        </p:txBody>
      </p:sp>
      <p:sp>
        <p:nvSpPr>
          <p:cNvPr id="9" name="灯片编号占位符 8">
            <a:extLst>
              <a:ext uri="{FF2B5EF4-FFF2-40B4-BE49-F238E27FC236}">
                <a16:creationId xmlns:a16="http://schemas.microsoft.com/office/drawing/2014/main" id="{8C59CCC2-1B45-9C5D-CD9C-6DB33F21F340}"/>
              </a:ext>
            </a:extLst>
          </p:cNvPr>
          <p:cNvSpPr>
            <a:spLocks noGrp="1"/>
          </p:cNvSpPr>
          <p:nvPr>
            <p:ph type="sldNum" sz="quarter" idx="12"/>
          </p:nvPr>
        </p:nvSpPr>
        <p:spPr/>
        <p:txBody>
          <a:bodyPr/>
          <a:lstStyle>
            <a:lvl1pPr>
              <a:defRPr/>
            </a:lvl1pPr>
          </a:lstStyle>
          <a:p>
            <a:fld id="{E2C1D26E-3CFA-4A0B-B96F-0BA08A3B0752}" type="slidenum">
              <a:rPr lang="zh-CN" altLang="en-US"/>
              <a:t>‹#›</a:t>
            </a:fld>
            <a:endParaRPr lang="zh-CN" altLang="en-US"/>
          </a:p>
        </p:txBody>
      </p:sp>
    </p:spTree>
    <p:extLst>
      <p:ext uri="{BB962C8B-B14F-4D97-AF65-F5344CB8AC3E}">
        <p14:creationId xmlns:p14="http://schemas.microsoft.com/office/powerpoint/2010/main" val="2962877899"/>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a:extLst>
              <a:ext uri="{FF2B5EF4-FFF2-40B4-BE49-F238E27FC236}">
                <a16:creationId xmlns:a16="http://schemas.microsoft.com/office/drawing/2014/main" id="{DC51CFCB-8AED-EC53-DC14-2117B17296BA}"/>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EC5000C7-C6F1-6ABE-D8BA-22FB6A43EBD5}"/>
              </a:ext>
            </a:extLst>
          </p:cNvPr>
          <p:cNvSpPr>
            <a:spLocks noGrp="1"/>
          </p:cNvSpPr>
          <p:nvPr>
            <p:ph type="dt" sz="half" idx="10"/>
          </p:nvPr>
        </p:nvSpPr>
        <p:spPr/>
        <p:txBody>
          <a:bodyPr/>
          <a:lstStyle>
            <a:lvl1pPr>
              <a:defRPr/>
            </a:lvl1pPr>
          </a:lstStyle>
          <a:p>
            <a:fld id="{8235ABD6-7298-4315-B89E-025B9E1B48BD}" type="datetime1">
              <a:rPr lang="zh-CN" altLang="en-US"/>
              <a:t>2024/2/1</a:t>
            </a:fld>
            <a:endParaRPr lang="zh-CN" altLang="en-US"/>
          </a:p>
        </p:txBody>
      </p:sp>
      <p:sp>
        <p:nvSpPr>
          <p:cNvPr id="4" name="页脚占位符 3">
            <a:extLst>
              <a:ext uri="{FF2B5EF4-FFF2-40B4-BE49-F238E27FC236}">
                <a16:creationId xmlns:a16="http://schemas.microsoft.com/office/drawing/2014/main" id="{40872B77-1C68-6E4F-BF06-AB5C2146F8F4}"/>
              </a:ext>
            </a:extLst>
          </p:cNvPr>
          <p:cNvSpPr>
            <a:spLocks noGrp="1"/>
          </p:cNvSpPr>
          <p:nvPr>
            <p:ph type="ftr" sz="quarter" idx="11"/>
          </p:nvPr>
        </p:nvSpPr>
        <p:spPr/>
        <p:txBody>
          <a:bodyPr/>
          <a:lstStyle>
            <a:lvl1pPr>
              <a:defRPr/>
            </a:lvl1pPr>
          </a:lstStyle>
          <a:p>
            <a:r>
              <a:rPr lang="zh-CN" altLang="zh-CN"/>
              <a:t>编辑ppt</a:t>
            </a:r>
          </a:p>
        </p:txBody>
      </p:sp>
      <p:sp>
        <p:nvSpPr>
          <p:cNvPr id="5" name="灯片编号占位符 4">
            <a:extLst>
              <a:ext uri="{FF2B5EF4-FFF2-40B4-BE49-F238E27FC236}">
                <a16:creationId xmlns:a16="http://schemas.microsoft.com/office/drawing/2014/main" id="{3ADD3D4C-27E3-3535-4791-4A57C45AB848}"/>
              </a:ext>
            </a:extLst>
          </p:cNvPr>
          <p:cNvSpPr>
            <a:spLocks noGrp="1"/>
          </p:cNvSpPr>
          <p:nvPr>
            <p:ph type="sldNum" sz="quarter" idx="12"/>
          </p:nvPr>
        </p:nvSpPr>
        <p:spPr/>
        <p:txBody>
          <a:bodyPr/>
          <a:lstStyle>
            <a:lvl1pPr>
              <a:defRPr/>
            </a:lvl1pPr>
          </a:lstStyle>
          <a:p>
            <a:fld id="{62C00CD0-839C-4C9E-A35B-9BE27E1CA6AA}" type="slidenum">
              <a:rPr lang="zh-CN" altLang="en-US"/>
              <a:t>‹#›</a:t>
            </a:fld>
            <a:endParaRPr lang="zh-CN" altLang="en-US"/>
          </a:p>
        </p:txBody>
      </p:sp>
    </p:spTree>
    <p:extLst>
      <p:ext uri="{BB962C8B-B14F-4D97-AF65-F5344CB8AC3E}">
        <p14:creationId xmlns:p14="http://schemas.microsoft.com/office/powerpoint/2010/main" val="276744183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a:extLst>
              <a:ext uri="{FF2B5EF4-FFF2-40B4-BE49-F238E27FC236}">
                <a16:creationId xmlns:a16="http://schemas.microsoft.com/office/drawing/2014/main" id="{A36D8CE2-C083-9050-3A47-1E64C054E543}"/>
              </a:ext>
            </a:extLst>
          </p:cNvPr>
          <p:cNvSpPr>
            <a:spLocks noGrp="1"/>
          </p:cNvSpPr>
          <p:nvPr>
            <p:ph type="dt" sz="half" idx="10"/>
          </p:nvPr>
        </p:nvSpPr>
        <p:spPr/>
        <p:txBody>
          <a:bodyPr/>
          <a:lstStyle>
            <a:lvl1pPr>
              <a:defRPr/>
            </a:lvl1pPr>
          </a:lstStyle>
          <a:p>
            <a:fld id="{6934CD79-661B-4721-A4BE-95FF4B8A2DBF}" type="datetime1">
              <a:rPr lang="zh-CN" altLang="en-US"/>
              <a:t>2024/2/1</a:t>
            </a:fld>
            <a:endParaRPr lang="zh-CN" altLang="en-US"/>
          </a:p>
        </p:txBody>
      </p:sp>
      <p:sp>
        <p:nvSpPr>
          <p:cNvPr id="3" name="页脚占位符 2">
            <a:extLst>
              <a:ext uri="{FF2B5EF4-FFF2-40B4-BE49-F238E27FC236}">
                <a16:creationId xmlns:a16="http://schemas.microsoft.com/office/drawing/2014/main" id="{C26FC156-D867-593D-515C-79C556385766}"/>
              </a:ext>
            </a:extLst>
          </p:cNvPr>
          <p:cNvSpPr>
            <a:spLocks noGrp="1"/>
          </p:cNvSpPr>
          <p:nvPr>
            <p:ph type="ftr" sz="quarter" idx="11"/>
          </p:nvPr>
        </p:nvSpPr>
        <p:spPr/>
        <p:txBody>
          <a:bodyPr/>
          <a:lstStyle>
            <a:lvl1pPr>
              <a:defRPr/>
            </a:lvl1pPr>
          </a:lstStyle>
          <a:p>
            <a:r>
              <a:rPr lang="zh-CN" altLang="zh-CN"/>
              <a:t>编辑ppt</a:t>
            </a:r>
          </a:p>
        </p:txBody>
      </p:sp>
      <p:sp>
        <p:nvSpPr>
          <p:cNvPr id="4" name="灯片编号占位符 3">
            <a:extLst>
              <a:ext uri="{FF2B5EF4-FFF2-40B4-BE49-F238E27FC236}">
                <a16:creationId xmlns:a16="http://schemas.microsoft.com/office/drawing/2014/main" id="{723AB609-EF3D-4D7B-BC84-EC230EAD0828}"/>
              </a:ext>
            </a:extLst>
          </p:cNvPr>
          <p:cNvSpPr>
            <a:spLocks noGrp="1"/>
          </p:cNvSpPr>
          <p:nvPr>
            <p:ph type="sldNum" sz="quarter" idx="12"/>
          </p:nvPr>
        </p:nvSpPr>
        <p:spPr/>
        <p:txBody>
          <a:bodyPr/>
          <a:lstStyle>
            <a:lvl1pPr>
              <a:defRPr/>
            </a:lvl1pPr>
          </a:lstStyle>
          <a:p>
            <a:fld id="{89DADE98-489B-42FC-B0AB-F2CB837BF2E6}" type="slidenum">
              <a:rPr lang="zh-CN" altLang="en-US"/>
              <a:t>‹#›</a:t>
            </a:fld>
            <a:endParaRPr lang="zh-CN" altLang="en-US"/>
          </a:p>
        </p:txBody>
      </p:sp>
    </p:spTree>
    <p:extLst>
      <p:ext uri="{BB962C8B-B14F-4D97-AF65-F5344CB8AC3E}">
        <p14:creationId xmlns:p14="http://schemas.microsoft.com/office/powerpoint/2010/main" val="3428621859"/>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B37AC7A4-F8DC-C440-7C5F-81721356C5E7}"/>
              </a:ext>
            </a:extLst>
          </p:cNvPr>
          <p:cNvSpPr>
            <a:spLocks noGrp="1"/>
          </p:cNvSpPr>
          <p:nvPr>
            <p:ph type="title"/>
          </p:nvPr>
        </p:nvSpPr>
        <p:spPr>
          <a:xfrm>
            <a:off x="630238" y="457200"/>
            <a:ext cx="2949575" cy="1600200"/>
          </a:xfrm>
        </p:spPr>
        <p:txBody>
          <a:bodyPr/>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CB2AE677-76DE-BD2F-ACDD-87F326D0AC07}"/>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B558A847-8D9D-33CB-DEE3-E7C13FF01FF4}"/>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EC3CE4D7-623F-79B5-DDCB-7CAF7B23DE30}"/>
              </a:ext>
            </a:extLst>
          </p:cNvPr>
          <p:cNvSpPr>
            <a:spLocks noGrp="1"/>
          </p:cNvSpPr>
          <p:nvPr>
            <p:ph type="dt" sz="half" idx="10"/>
          </p:nvPr>
        </p:nvSpPr>
        <p:spPr/>
        <p:txBody>
          <a:bodyPr/>
          <a:lstStyle>
            <a:lvl1pPr>
              <a:defRPr/>
            </a:lvl1pPr>
          </a:lstStyle>
          <a:p>
            <a:fld id="{3C3DEAE7-AB19-4DC6-89DB-EDCF05A42214}" type="datetime1">
              <a:rPr lang="zh-CN" altLang="en-US"/>
              <a:t>2024/2/1</a:t>
            </a:fld>
            <a:endParaRPr lang="zh-CN" altLang="en-US"/>
          </a:p>
        </p:txBody>
      </p:sp>
      <p:sp>
        <p:nvSpPr>
          <p:cNvPr id="6" name="页脚占位符 5">
            <a:extLst>
              <a:ext uri="{FF2B5EF4-FFF2-40B4-BE49-F238E27FC236}">
                <a16:creationId xmlns:a16="http://schemas.microsoft.com/office/drawing/2014/main" id="{2CA7CBD2-D852-AB4D-BE0F-DB54369714CF}"/>
              </a:ext>
            </a:extLst>
          </p:cNvPr>
          <p:cNvSpPr>
            <a:spLocks noGrp="1"/>
          </p:cNvSpPr>
          <p:nvPr>
            <p:ph type="ftr" sz="quarter" idx="11"/>
          </p:nvPr>
        </p:nvSpPr>
        <p:spPr/>
        <p:txBody>
          <a:bodyPr/>
          <a:lstStyle>
            <a:lvl1pPr>
              <a:defRPr/>
            </a:lvl1pPr>
          </a:lstStyle>
          <a:p>
            <a:r>
              <a:rPr lang="zh-CN" altLang="zh-CN"/>
              <a:t>编辑ppt</a:t>
            </a:r>
          </a:p>
        </p:txBody>
      </p:sp>
      <p:sp>
        <p:nvSpPr>
          <p:cNvPr id="7" name="灯片编号占位符 6">
            <a:extLst>
              <a:ext uri="{FF2B5EF4-FFF2-40B4-BE49-F238E27FC236}">
                <a16:creationId xmlns:a16="http://schemas.microsoft.com/office/drawing/2014/main" id="{E9E8E64A-EEC3-BDCB-BDB5-10CA37A883C8}"/>
              </a:ext>
            </a:extLst>
          </p:cNvPr>
          <p:cNvSpPr>
            <a:spLocks noGrp="1"/>
          </p:cNvSpPr>
          <p:nvPr>
            <p:ph type="sldNum" sz="quarter" idx="12"/>
          </p:nvPr>
        </p:nvSpPr>
        <p:spPr/>
        <p:txBody>
          <a:bodyPr/>
          <a:lstStyle>
            <a:lvl1pPr>
              <a:defRPr/>
            </a:lvl1pPr>
          </a:lstStyle>
          <a:p>
            <a:fld id="{FDD225F2-09A9-44C8-9288-90F5110888F9}" type="slidenum">
              <a:rPr lang="zh-CN" altLang="en-US"/>
              <a:t>‹#›</a:t>
            </a:fld>
            <a:endParaRPr lang="zh-CN" altLang="en-US"/>
          </a:p>
        </p:txBody>
      </p:sp>
    </p:spTree>
    <p:extLst>
      <p:ext uri="{BB962C8B-B14F-4D97-AF65-F5344CB8AC3E}">
        <p14:creationId xmlns:p14="http://schemas.microsoft.com/office/powerpoint/2010/main" val="545286731"/>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158B5D75-BF2F-4BA0-76E2-9D6493489BD0}"/>
              </a:ext>
            </a:extLst>
          </p:cNvPr>
          <p:cNvSpPr>
            <a:spLocks noGrp="1"/>
          </p:cNvSpPr>
          <p:nvPr>
            <p:ph type="title"/>
          </p:nvPr>
        </p:nvSpPr>
        <p:spPr>
          <a:xfrm>
            <a:off x="630238" y="457200"/>
            <a:ext cx="2949575" cy="1600200"/>
          </a:xfrm>
        </p:spPr>
        <p:txBody>
          <a:bodyPr/>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3785BDED-8F52-0935-9A99-EEEFE518F27C}"/>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C8FE3D2E-799D-9D64-6F86-C0B16F01D04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C348126B-F7CB-B791-F5F7-29FF43C679E0}"/>
              </a:ext>
            </a:extLst>
          </p:cNvPr>
          <p:cNvSpPr>
            <a:spLocks noGrp="1"/>
          </p:cNvSpPr>
          <p:nvPr>
            <p:ph type="dt" sz="half" idx="10"/>
          </p:nvPr>
        </p:nvSpPr>
        <p:spPr/>
        <p:txBody>
          <a:bodyPr/>
          <a:lstStyle>
            <a:lvl1pPr>
              <a:defRPr/>
            </a:lvl1pPr>
          </a:lstStyle>
          <a:p>
            <a:fld id="{111E5651-8C60-44CA-BAEA-292E335465D8}" type="datetime1">
              <a:rPr lang="zh-CN" altLang="en-US"/>
              <a:t>2024/2/1</a:t>
            </a:fld>
            <a:endParaRPr lang="zh-CN" altLang="en-US"/>
          </a:p>
        </p:txBody>
      </p:sp>
      <p:sp>
        <p:nvSpPr>
          <p:cNvPr id="6" name="页脚占位符 5">
            <a:extLst>
              <a:ext uri="{FF2B5EF4-FFF2-40B4-BE49-F238E27FC236}">
                <a16:creationId xmlns:a16="http://schemas.microsoft.com/office/drawing/2014/main" id="{2B343016-0AD0-99C4-4346-C838C3F3C215}"/>
              </a:ext>
            </a:extLst>
          </p:cNvPr>
          <p:cNvSpPr>
            <a:spLocks noGrp="1"/>
          </p:cNvSpPr>
          <p:nvPr>
            <p:ph type="ftr" sz="quarter" idx="11"/>
          </p:nvPr>
        </p:nvSpPr>
        <p:spPr/>
        <p:txBody>
          <a:bodyPr/>
          <a:lstStyle>
            <a:lvl1pPr>
              <a:defRPr/>
            </a:lvl1pPr>
          </a:lstStyle>
          <a:p>
            <a:r>
              <a:rPr lang="zh-CN" altLang="zh-CN"/>
              <a:t>编辑ppt</a:t>
            </a:r>
          </a:p>
        </p:txBody>
      </p:sp>
      <p:sp>
        <p:nvSpPr>
          <p:cNvPr id="7" name="灯片编号占位符 6">
            <a:extLst>
              <a:ext uri="{FF2B5EF4-FFF2-40B4-BE49-F238E27FC236}">
                <a16:creationId xmlns:a16="http://schemas.microsoft.com/office/drawing/2014/main" id="{3B27795F-5B91-7B3D-BFA7-BEFB37B3E114}"/>
              </a:ext>
            </a:extLst>
          </p:cNvPr>
          <p:cNvSpPr>
            <a:spLocks noGrp="1"/>
          </p:cNvSpPr>
          <p:nvPr>
            <p:ph type="sldNum" sz="quarter" idx="12"/>
          </p:nvPr>
        </p:nvSpPr>
        <p:spPr/>
        <p:txBody>
          <a:bodyPr/>
          <a:lstStyle>
            <a:lvl1pPr>
              <a:defRPr/>
            </a:lvl1pPr>
          </a:lstStyle>
          <a:p>
            <a:fld id="{42BDBED0-12D6-4A73-B5EC-191D27D78C97}" type="slidenum">
              <a:rPr lang="zh-CN" altLang="en-US"/>
              <a:t>‹#›</a:t>
            </a:fld>
            <a:endParaRPr lang="zh-CN" altLang="en-US"/>
          </a:p>
        </p:txBody>
      </p:sp>
    </p:spTree>
    <p:extLst>
      <p:ext uri="{BB962C8B-B14F-4D97-AF65-F5344CB8AC3E}">
        <p14:creationId xmlns:p14="http://schemas.microsoft.com/office/powerpoint/2010/main" val="2755731293"/>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a:extLst>
              <a:ext uri="{FF2B5EF4-FFF2-40B4-BE49-F238E27FC236}">
                <a16:creationId xmlns:a16="http://schemas.microsoft.com/office/drawing/2014/main" id="{2C46010F-40C7-AB92-85FC-43320CD930A8}"/>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9937C111-E8F3-9811-AAEC-0AAC124926DA}"/>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56C22C4-762F-1A38-E3FC-A28406535BC5}"/>
              </a:ext>
            </a:extLst>
          </p:cNvPr>
          <p:cNvSpPr>
            <a:spLocks noGrp="1"/>
          </p:cNvSpPr>
          <p:nvPr>
            <p:ph type="dt" sz="half" idx="10"/>
          </p:nvPr>
        </p:nvSpPr>
        <p:spPr/>
        <p:txBody>
          <a:bodyPr/>
          <a:lstStyle>
            <a:lvl1pPr>
              <a:defRPr/>
            </a:lvl1pPr>
          </a:lstStyle>
          <a:p>
            <a:fld id="{0B9F77B0-945E-4A76-828E-CDBE6632D6C8}" type="datetime1">
              <a:rPr lang="zh-CN" altLang="en-US"/>
              <a:t>2024/2/1</a:t>
            </a:fld>
            <a:endParaRPr lang="zh-CN" altLang="en-US"/>
          </a:p>
        </p:txBody>
      </p:sp>
      <p:sp>
        <p:nvSpPr>
          <p:cNvPr id="5" name="页脚占位符 4">
            <a:extLst>
              <a:ext uri="{FF2B5EF4-FFF2-40B4-BE49-F238E27FC236}">
                <a16:creationId xmlns:a16="http://schemas.microsoft.com/office/drawing/2014/main" id="{C54321D4-A5AB-1A6A-7CE1-921112B18424}"/>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CBCD8CC9-6D79-360C-7C36-9B5CE9A73AEE}"/>
              </a:ext>
            </a:extLst>
          </p:cNvPr>
          <p:cNvSpPr>
            <a:spLocks noGrp="1"/>
          </p:cNvSpPr>
          <p:nvPr>
            <p:ph type="sldNum" sz="quarter" idx="12"/>
          </p:nvPr>
        </p:nvSpPr>
        <p:spPr/>
        <p:txBody>
          <a:bodyPr/>
          <a:lstStyle>
            <a:lvl1pPr>
              <a:defRPr/>
            </a:lvl1pPr>
          </a:lstStyle>
          <a:p>
            <a:fld id="{6202D750-DC52-4600-BBA0-9EA4B8A5CDFD}" type="slidenum">
              <a:rPr lang="zh-CN" altLang="en-US"/>
              <a:t>‹#›</a:t>
            </a:fld>
            <a:endParaRPr lang="zh-CN" altLang="en-US"/>
          </a:p>
        </p:txBody>
      </p:sp>
    </p:spTree>
    <p:extLst>
      <p:ext uri="{BB962C8B-B14F-4D97-AF65-F5344CB8AC3E}">
        <p14:creationId xmlns:p14="http://schemas.microsoft.com/office/powerpoint/2010/main" val="3184252324"/>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a:extLst>
              <a:ext uri="{FF2B5EF4-FFF2-40B4-BE49-F238E27FC236}">
                <a16:creationId xmlns:a16="http://schemas.microsoft.com/office/drawing/2014/main" id="{C6893D6D-E3FC-8E23-E747-EF79F99C9EC0}"/>
              </a:ext>
            </a:extLst>
          </p:cNvPr>
          <p:cNvSpPr>
            <a:spLocks noGrp="1"/>
          </p:cNvSpPr>
          <p:nvPr>
            <p:ph type="title" orient="vert"/>
          </p:nvPr>
        </p:nvSpPr>
        <p:spPr>
          <a:xfrm>
            <a:off x="6816725" y="188913"/>
            <a:ext cx="1919288" cy="6351587"/>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B0B41B54-53FF-86DC-45C0-21F875FC8A2B}"/>
              </a:ext>
            </a:extLst>
          </p:cNvPr>
          <p:cNvSpPr>
            <a:spLocks noGrp="1"/>
          </p:cNvSpPr>
          <p:nvPr>
            <p:ph type="body" orient="vert" idx="1"/>
          </p:nvPr>
        </p:nvSpPr>
        <p:spPr>
          <a:xfrm>
            <a:off x="1054100" y="188913"/>
            <a:ext cx="5610225" cy="6351587"/>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A7DD748-B0EF-D78C-5F48-B33B9742DB99}"/>
              </a:ext>
            </a:extLst>
          </p:cNvPr>
          <p:cNvSpPr>
            <a:spLocks noGrp="1"/>
          </p:cNvSpPr>
          <p:nvPr>
            <p:ph type="dt" sz="half" idx="10"/>
          </p:nvPr>
        </p:nvSpPr>
        <p:spPr/>
        <p:txBody>
          <a:bodyPr/>
          <a:lstStyle>
            <a:lvl1pPr>
              <a:defRPr/>
            </a:lvl1pPr>
          </a:lstStyle>
          <a:p>
            <a:fld id="{05E1B43F-DF83-4FD9-BCB5-0B2FCDCC6F14}" type="datetime1">
              <a:rPr lang="zh-CN" altLang="en-US"/>
              <a:t>2024/2/1</a:t>
            </a:fld>
            <a:endParaRPr lang="zh-CN" altLang="en-US"/>
          </a:p>
        </p:txBody>
      </p:sp>
      <p:sp>
        <p:nvSpPr>
          <p:cNvPr id="5" name="页脚占位符 4">
            <a:extLst>
              <a:ext uri="{FF2B5EF4-FFF2-40B4-BE49-F238E27FC236}">
                <a16:creationId xmlns:a16="http://schemas.microsoft.com/office/drawing/2014/main" id="{9B5D8EF3-E663-315C-2687-168ED43739A6}"/>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8B8C4CD0-8C09-8629-AADC-FCE3587501CF}"/>
              </a:ext>
            </a:extLst>
          </p:cNvPr>
          <p:cNvSpPr>
            <a:spLocks noGrp="1"/>
          </p:cNvSpPr>
          <p:nvPr>
            <p:ph type="sldNum" sz="quarter" idx="12"/>
          </p:nvPr>
        </p:nvSpPr>
        <p:spPr/>
        <p:txBody>
          <a:bodyPr/>
          <a:lstStyle>
            <a:lvl1pPr>
              <a:defRPr/>
            </a:lvl1pPr>
          </a:lstStyle>
          <a:p>
            <a:fld id="{457D0DFF-1472-4A32-8847-3A3592D2F543}" type="slidenum">
              <a:rPr lang="zh-CN" altLang="en-US"/>
              <a:t>‹#›</a:t>
            </a:fld>
            <a:endParaRPr lang="zh-CN" altLang="en-US"/>
          </a:p>
        </p:txBody>
      </p:sp>
    </p:spTree>
    <p:extLst>
      <p:ext uri="{BB962C8B-B14F-4D97-AF65-F5344CB8AC3E}">
        <p14:creationId xmlns:p14="http://schemas.microsoft.com/office/powerpoint/2010/main" val="2466135596"/>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2FB28439-659A-4315-6A02-B8777F3C8F46}"/>
              </a:ext>
            </a:extLst>
          </p:cNvPr>
          <p:cNvSpPr>
            <a:spLocks noGrp="1"/>
          </p:cNvSpPr>
          <p:nvPr>
            <p:ph type="ctrTitle"/>
          </p:nvPr>
        </p:nvSpPr>
        <p:spPr>
          <a:xfrm>
            <a:off x="1143000" y="1122363"/>
            <a:ext cx="6858000" cy="2387600"/>
          </a:xfrm>
        </p:spPr>
        <p:txBody>
          <a:bodyPr/>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32599010-0D5B-A281-912C-FE9C6D5F693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AE32E80C-C8B0-7138-5411-50DEA2B0A40D}"/>
              </a:ext>
            </a:extLst>
          </p:cNvPr>
          <p:cNvSpPr>
            <a:spLocks noGrp="1"/>
          </p:cNvSpPr>
          <p:nvPr>
            <p:ph type="dt" sz="half" idx="10"/>
          </p:nvPr>
        </p:nvSpPr>
        <p:spPr/>
        <p:txBody>
          <a:bodyPr/>
          <a:lstStyle>
            <a:lvl1pPr>
              <a:defRPr/>
            </a:lvl1pPr>
          </a:lstStyle>
          <a:p>
            <a:fld id="{51B4153A-1F1F-4810-900A-1D292C3B3653}" type="datetime1">
              <a:rPr lang="zh-CN" altLang="en-US"/>
              <a:t>2024/2/1</a:t>
            </a:fld>
            <a:endParaRPr lang="zh-CN" altLang="en-US"/>
          </a:p>
        </p:txBody>
      </p:sp>
      <p:sp>
        <p:nvSpPr>
          <p:cNvPr id="5" name="页脚占位符 4">
            <a:extLst>
              <a:ext uri="{FF2B5EF4-FFF2-40B4-BE49-F238E27FC236}">
                <a16:creationId xmlns:a16="http://schemas.microsoft.com/office/drawing/2014/main" id="{3FC5681B-F27A-FD31-E4AE-2C08499B430B}"/>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136F6C5D-EEE4-4C37-7AE6-99CB5FB6289D}"/>
              </a:ext>
            </a:extLst>
          </p:cNvPr>
          <p:cNvSpPr>
            <a:spLocks noGrp="1"/>
          </p:cNvSpPr>
          <p:nvPr>
            <p:ph type="sldNum" sz="quarter" idx="12"/>
          </p:nvPr>
        </p:nvSpPr>
        <p:spPr/>
        <p:txBody>
          <a:bodyPr/>
          <a:lstStyle>
            <a:lvl1pPr>
              <a:defRPr/>
            </a:lvl1pPr>
          </a:lstStyle>
          <a:p>
            <a:fld id="{E9A002BF-568F-4566-BE3E-4516DC2FAB78}" type="slidenum">
              <a:rPr lang="zh-CN" altLang="en-US"/>
              <a:t>‹#›</a:t>
            </a:fld>
            <a:endParaRPr lang="zh-CN" altLang="en-US"/>
          </a:p>
        </p:txBody>
      </p:sp>
    </p:spTree>
    <p:extLst>
      <p:ext uri="{BB962C8B-B14F-4D97-AF65-F5344CB8AC3E}">
        <p14:creationId xmlns:p14="http://schemas.microsoft.com/office/powerpoint/2010/main" val="3116923727"/>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a:extLst>
              <a:ext uri="{FF2B5EF4-FFF2-40B4-BE49-F238E27FC236}">
                <a16:creationId xmlns:a16="http://schemas.microsoft.com/office/drawing/2014/main" id="{F71540D6-9A65-1E01-0E6D-5A16477ACFC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E8DAFB3D-340A-FC66-8F97-6D91856721CB}"/>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3EF6FE53-0587-B121-1159-B71EF910515F}"/>
              </a:ext>
            </a:extLst>
          </p:cNvPr>
          <p:cNvSpPr>
            <a:spLocks noGrp="1"/>
          </p:cNvSpPr>
          <p:nvPr>
            <p:ph type="dt" sz="half" idx="10"/>
          </p:nvPr>
        </p:nvSpPr>
        <p:spPr/>
        <p:txBody>
          <a:bodyPr/>
          <a:lstStyle>
            <a:lvl1pPr>
              <a:defRPr/>
            </a:lvl1pPr>
          </a:lstStyle>
          <a:p>
            <a:fld id="{12F42196-8D0B-46E0-A868-90A4F367DF7E}" type="datetime1">
              <a:rPr lang="zh-CN" altLang="en-US"/>
              <a:t>2024/2/1</a:t>
            </a:fld>
            <a:endParaRPr lang="zh-CN" altLang="en-US"/>
          </a:p>
        </p:txBody>
      </p:sp>
      <p:sp>
        <p:nvSpPr>
          <p:cNvPr id="5" name="页脚占位符 4">
            <a:extLst>
              <a:ext uri="{FF2B5EF4-FFF2-40B4-BE49-F238E27FC236}">
                <a16:creationId xmlns:a16="http://schemas.microsoft.com/office/drawing/2014/main" id="{1612B4CA-9F97-28C0-A899-2052F53B3619}"/>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609D72E9-101A-E13C-B8DF-D4243097F504}"/>
              </a:ext>
            </a:extLst>
          </p:cNvPr>
          <p:cNvSpPr>
            <a:spLocks noGrp="1"/>
          </p:cNvSpPr>
          <p:nvPr>
            <p:ph type="sldNum" sz="quarter" idx="12"/>
          </p:nvPr>
        </p:nvSpPr>
        <p:spPr/>
        <p:txBody>
          <a:bodyPr/>
          <a:lstStyle>
            <a:lvl1pPr>
              <a:defRPr/>
            </a:lvl1pPr>
          </a:lstStyle>
          <a:p>
            <a:fld id="{FEFDCAE0-51BE-4612-AB6A-CDC70F88CFCA}" type="slidenum">
              <a:rPr lang="zh-CN" altLang="en-US"/>
              <a:t>‹#›</a:t>
            </a:fld>
            <a:endParaRPr lang="zh-CN" altLang="en-US"/>
          </a:p>
        </p:txBody>
      </p:sp>
    </p:spTree>
    <p:extLst>
      <p:ext uri="{BB962C8B-B14F-4D97-AF65-F5344CB8AC3E}">
        <p14:creationId xmlns:p14="http://schemas.microsoft.com/office/powerpoint/2010/main" val="307826703"/>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a:extLst>
              <a:ext uri="{FF2B5EF4-FFF2-40B4-BE49-F238E27FC236}">
                <a16:creationId xmlns:a16="http://schemas.microsoft.com/office/drawing/2014/main" id="{F039040F-8FD7-C80A-F2B5-FF92DD257A1F}"/>
              </a:ext>
            </a:extLst>
          </p:cNvPr>
          <p:cNvSpPr>
            <a:spLocks noGrp="1"/>
          </p:cNvSpPr>
          <p:nvPr>
            <p:ph type="title"/>
          </p:nvPr>
        </p:nvSpPr>
        <p:spPr>
          <a:xfrm>
            <a:off x="623888" y="1709738"/>
            <a:ext cx="7886700" cy="2852737"/>
          </a:xfrm>
        </p:spPr>
        <p:txBody>
          <a:bodyPr/>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16B3274A-85D9-7C13-365E-FBD963E37845}"/>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78D922FE-33FF-1A03-F00C-5B5971A5B802}"/>
              </a:ext>
            </a:extLst>
          </p:cNvPr>
          <p:cNvSpPr>
            <a:spLocks noGrp="1"/>
          </p:cNvSpPr>
          <p:nvPr>
            <p:ph type="dt" sz="half" idx="10"/>
          </p:nvPr>
        </p:nvSpPr>
        <p:spPr/>
        <p:txBody>
          <a:bodyPr/>
          <a:lstStyle>
            <a:lvl1pPr>
              <a:defRPr/>
            </a:lvl1pPr>
          </a:lstStyle>
          <a:p>
            <a:fld id="{6EACFD84-51E0-4AEC-A0FF-3DA474D73C9E}" type="datetime1">
              <a:rPr lang="zh-CN" altLang="en-US"/>
              <a:t>2024/2/1</a:t>
            </a:fld>
            <a:endParaRPr lang="zh-CN" altLang="en-US"/>
          </a:p>
        </p:txBody>
      </p:sp>
      <p:sp>
        <p:nvSpPr>
          <p:cNvPr id="5" name="页脚占位符 4">
            <a:extLst>
              <a:ext uri="{FF2B5EF4-FFF2-40B4-BE49-F238E27FC236}">
                <a16:creationId xmlns:a16="http://schemas.microsoft.com/office/drawing/2014/main" id="{459E70EF-6B80-DDD7-67C3-863AEA222967}"/>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C971D943-3CC7-3727-0CB6-13FC0DDAF883}"/>
              </a:ext>
            </a:extLst>
          </p:cNvPr>
          <p:cNvSpPr>
            <a:spLocks noGrp="1"/>
          </p:cNvSpPr>
          <p:nvPr>
            <p:ph type="sldNum" sz="quarter" idx="12"/>
          </p:nvPr>
        </p:nvSpPr>
        <p:spPr/>
        <p:txBody>
          <a:bodyPr/>
          <a:lstStyle>
            <a:lvl1pPr>
              <a:defRPr/>
            </a:lvl1pPr>
          </a:lstStyle>
          <a:p>
            <a:fld id="{FA4D5D4A-396B-4E2A-B72E-76D9CE31D723}" type="slidenum">
              <a:rPr lang="zh-CN" altLang="en-US"/>
              <a:t>‹#›</a:t>
            </a:fld>
            <a:endParaRPr lang="zh-CN" altLang="en-US"/>
          </a:p>
        </p:txBody>
      </p:sp>
    </p:spTree>
    <p:extLst>
      <p:ext uri="{BB962C8B-B14F-4D97-AF65-F5344CB8AC3E}">
        <p14:creationId xmlns:p14="http://schemas.microsoft.com/office/powerpoint/2010/main" val="2640325518"/>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a:extLst>
              <a:ext uri="{FF2B5EF4-FFF2-40B4-BE49-F238E27FC236}">
                <a16:creationId xmlns:a16="http://schemas.microsoft.com/office/drawing/2014/main" id="{6AF5EAFA-717C-D304-9510-BC8D70D2070E}"/>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01BEA6FA-5FBF-F74D-DDEB-32CB51530F24}"/>
              </a:ext>
            </a:extLst>
          </p:cNvPr>
          <p:cNvSpPr>
            <a:spLocks noGrp="1"/>
          </p:cNvSpPr>
          <p:nvPr>
            <p:ph sz="half" idx="1"/>
          </p:nvPr>
        </p:nvSpPr>
        <p:spPr>
          <a:xfrm>
            <a:off x="1054100" y="1158875"/>
            <a:ext cx="3760788" cy="538162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CD917342-4AF7-5CFC-064E-9334BA6D8B92}"/>
              </a:ext>
            </a:extLst>
          </p:cNvPr>
          <p:cNvSpPr>
            <a:spLocks noGrp="1"/>
          </p:cNvSpPr>
          <p:nvPr>
            <p:ph sz="half" idx="2"/>
          </p:nvPr>
        </p:nvSpPr>
        <p:spPr>
          <a:xfrm>
            <a:off x="4967288" y="1158875"/>
            <a:ext cx="3760787" cy="538162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6C3064F2-6D0C-AE0B-41ED-87E389C7CDC6}"/>
              </a:ext>
            </a:extLst>
          </p:cNvPr>
          <p:cNvSpPr>
            <a:spLocks noGrp="1"/>
          </p:cNvSpPr>
          <p:nvPr>
            <p:ph type="dt" sz="half" idx="10"/>
          </p:nvPr>
        </p:nvSpPr>
        <p:spPr/>
        <p:txBody>
          <a:bodyPr/>
          <a:lstStyle>
            <a:lvl1pPr>
              <a:defRPr/>
            </a:lvl1pPr>
          </a:lstStyle>
          <a:p>
            <a:fld id="{E2A87064-85EB-4D8B-B99C-F47F9B1D37A2}" type="datetime1">
              <a:rPr lang="zh-CN" altLang="en-US"/>
              <a:t>2024/2/1</a:t>
            </a:fld>
            <a:endParaRPr lang="zh-CN" altLang="en-US"/>
          </a:p>
        </p:txBody>
      </p:sp>
      <p:sp>
        <p:nvSpPr>
          <p:cNvPr id="6" name="页脚占位符 5">
            <a:extLst>
              <a:ext uri="{FF2B5EF4-FFF2-40B4-BE49-F238E27FC236}">
                <a16:creationId xmlns:a16="http://schemas.microsoft.com/office/drawing/2014/main" id="{3F53BB65-2890-477E-7DD8-128ADC1CF146}"/>
              </a:ext>
            </a:extLst>
          </p:cNvPr>
          <p:cNvSpPr>
            <a:spLocks noGrp="1"/>
          </p:cNvSpPr>
          <p:nvPr>
            <p:ph type="ftr" sz="quarter" idx="11"/>
          </p:nvPr>
        </p:nvSpPr>
        <p:spPr/>
        <p:txBody>
          <a:bodyPr/>
          <a:lstStyle>
            <a:lvl1pPr>
              <a:defRPr/>
            </a:lvl1pPr>
          </a:lstStyle>
          <a:p>
            <a:r>
              <a:rPr lang="zh-CN" altLang="zh-CN"/>
              <a:t>编辑ppt</a:t>
            </a:r>
          </a:p>
        </p:txBody>
      </p:sp>
      <p:sp>
        <p:nvSpPr>
          <p:cNvPr id="7" name="灯片编号占位符 6">
            <a:extLst>
              <a:ext uri="{FF2B5EF4-FFF2-40B4-BE49-F238E27FC236}">
                <a16:creationId xmlns:a16="http://schemas.microsoft.com/office/drawing/2014/main" id="{F48EE726-7AE6-00FC-8E6D-3C0EB4B524B1}"/>
              </a:ext>
            </a:extLst>
          </p:cNvPr>
          <p:cNvSpPr>
            <a:spLocks noGrp="1"/>
          </p:cNvSpPr>
          <p:nvPr>
            <p:ph type="sldNum" sz="quarter" idx="12"/>
          </p:nvPr>
        </p:nvSpPr>
        <p:spPr/>
        <p:txBody>
          <a:bodyPr/>
          <a:lstStyle>
            <a:lvl1pPr>
              <a:defRPr/>
            </a:lvl1pPr>
          </a:lstStyle>
          <a:p>
            <a:fld id="{8DCBDC78-B070-4C21-B519-9F0D23D71E44}" type="slidenum">
              <a:rPr lang="zh-CN" altLang="en-US"/>
              <a:t>‹#›</a:t>
            </a:fld>
            <a:endParaRPr lang="zh-CN" altLang="en-US"/>
          </a:p>
        </p:txBody>
      </p:sp>
    </p:spTree>
    <p:extLst>
      <p:ext uri="{BB962C8B-B14F-4D97-AF65-F5344CB8AC3E}">
        <p14:creationId xmlns:p14="http://schemas.microsoft.com/office/powerpoint/2010/main" val="2162006985"/>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a:extLst>
              <a:ext uri="{FF2B5EF4-FFF2-40B4-BE49-F238E27FC236}">
                <a16:creationId xmlns:a16="http://schemas.microsoft.com/office/drawing/2014/main" id="{7C5289DE-EAD0-0ADC-E4C5-91113885EFAC}"/>
              </a:ext>
            </a:extLst>
          </p:cNvPr>
          <p:cNvSpPr>
            <a:spLocks noGrp="1"/>
          </p:cNvSpPr>
          <p:nvPr>
            <p:ph type="title"/>
          </p:nvPr>
        </p:nvSpPr>
        <p:spPr>
          <a:xfrm>
            <a:off x="630238" y="365125"/>
            <a:ext cx="78867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83D94447-1377-8A46-8651-636A39D17B9D}"/>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27198CBE-C810-3104-568F-090F92DE1AD9}"/>
              </a:ext>
            </a:extLst>
          </p:cNvPr>
          <p:cNvSpPr>
            <a:spLocks noGrp="1"/>
          </p:cNvSpPr>
          <p:nvPr>
            <p:ph sz="half" idx="2"/>
          </p:nvPr>
        </p:nvSpPr>
        <p:spPr>
          <a:xfrm>
            <a:off x="630238" y="2505075"/>
            <a:ext cx="386873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2569AC96-B52D-BC5A-C6E9-7C55CA9A5A56}"/>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E4D8A64B-E12E-698E-C614-DB8482FC8E2B}"/>
              </a:ext>
            </a:extLst>
          </p:cNvPr>
          <p:cNvSpPr>
            <a:spLocks noGrp="1"/>
          </p:cNvSpPr>
          <p:nvPr>
            <p:ph sz="quarter" idx="4"/>
          </p:nvPr>
        </p:nvSpPr>
        <p:spPr>
          <a:xfrm>
            <a:off x="4629150" y="2505075"/>
            <a:ext cx="38877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F4FBEBF6-8D28-79CB-5729-8497742B492C}"/>
              </a:ext>
            </a:extLst>
          </p:cNvPr>
          <p:cNvSpPr>
            <a:spLocks noGrp="1"/>
          </p:cNvSpPr>
          <p:nvPr>
            <p:ph type="dt" sz="half" idx="10"/>
          </p:nvPr>
        </p:nvSpPr>
        <p:spPr/>
        <p:txBody>
          <a:bodyPr/>
          <a:lstStyle>
            <a:lvl1pPr>
              <a:defRPr/>
            </a:lvl1pPr>
          </a:lstStyle>
          <a:p>
            <a:fld id="{75F20A03-7BBF-4EA5-844B-9BC6AFE349AC}" type="datetime1">
              <a:rPr lang="zh-CN" altLang="en-US"/>
              <a:t>2024/2/1</a:t>
            </a:fld>
            <a:endParaRPr lang="zh-CN" altLang="en-US"/>
          </a:p>
        </p:txBody>
      </p:sp>
      <p:sp>
        <p:nvSpPr>
          <p:cNvPr id="8" name="页脚占位符 7">
            <a:extLst>
              <a:ext uri="{FF2B5EF4-FFF2-40B4-BE49-F238E27FC236}">
                <a16:creationId xmlns:a16="http://schemas.microsoft.com/office/drawing/2014/main" id="{E21D2848-346F-607F-8289-C597E5B8DA3E}"/>
              </a:ext>
            </a:extLst>
          </p:cNvPr>
          <p:cNvSpPr>
            <a:spLocks noGrp="1"/>
          </p:cNvSpPr>
          <p:nvPr>
            <p:ph type="ftr" sz="quarter" idx="11"/>
          </p:nvPr>
        </p:nvSpPr>
        <p:spPr/>
        <p:txBody>
          <a:bodyPr/>
          <a:lstStyle>
            <a:lvl1pPr>
              <a:defRPr/>
            </a:lvl1pPr>
          </a:lstStyle>
          <a:p>
            <a:r>
              <a:rPr lang="zh-CN" altLang="zh-CN"/>
              <a:t>编辑ppt</a:t>
            </a:r>
          </a:p>
        </p:txBody>
      </p:sp>
      <p:sp>
        <p:nvSpPr>
          <p:cNvPr id="9" name="灯片编号占位符 8">
            <a:extLst>
              <a:ext uri="{FF2B5EF4-FFF2-40B4-BE49-F238E27FC236}">
                <a16:creationId xmlns:a16="http://schemas.microsoft.com/office/drawing/2014/main" id="{39CA8655-D475-5870-B1D9-C01448978BEE}"/>
              </a:ext>
            </a:extLst>
          </p:cNvPr>
          <p:cNvSpPr>
            <a:spLocks noGrp="1"/>
          </p:cNvSpPr>
          <p:nvPr>
            <p:ph type="sldNum" sz="quarter" idx="12"/>
          </p:nvPr>
        </p:nvSpPr>
        <p:spPr/>
        <p:txBody>
          <a:bodyPr/>
          <a:lstStyle>
            <a:lvl1pPr>
              <a:defRPr/>
            </a:lvl1pPr>
          </a:lstStyle>
          <a:p>
            <a:fld id="{89C6DE4A-0ACC-4C2C-B0C8-01EAAD34D555}" type="slidenum">
              <a:rPr lang="zh-CN" altLang="en-US"/>
              <a:t>‹#›</a:t>
            </a:fld>
            <a:endParaRPr lang="zh-CN" altLang="en-US"/>
          </a:p>
        </p:txBody>
      </p:sp>
    </p:spTree>
    <p:extLst>
      <p:ext uri="{BB962C8B-B14F-4D97-AF65-F5344CB8AC3E}">
        <p14:creationId xmlns:p14="http://schemas.microsoft.com/office/powerpoint/2010/main" val="1347885001"/>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a:extLst>
              <a:ext uri="{FF2B5EF4-FFF2-40B4-BE49-F238E27FC236}">
                <a16:creationId xmlns:a16="http://schemas.microsoft.com/office/drawing/2014/main" id="{AEF4B144-7E77-2EB7-71FA-02583B0CE21E}"/>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D9725EC5-B7C7-2F78-CF45-23691B61C5B2}"/>
              </a:ext>
            </a:extLst>
          </p:cNvPr>
          <p:cNvSpPr>
            <a:spLocks noGrp="1"/>
          </p:cNvSpPr>
          <p:nvPr>
            <p:ph type="dt" sz="half" idx="10"/>
          </p:nvPr>
        </p:nvSpPr>
        <p:spPr/>
        <p:txBody>
          <a:bodyPr/>
          <a:lstStyle>
            <a:lvl1pPr>
              <a:defRPr/>
            </a:lvl1pPr>
          </a:lstStyle>
          <a:p>
            <a:fld id="{389DE003-EB3A-4C76-9395-B5DB1CEACE04}" type="datetime1">
              <a:rPr lang="zh-CN" altLang="en-US"/>
              <a:t>2024/2/1</a:t>
            </a:fld>
            <a:endParaRPr lang="zh-CN" altLang="en-US"/>
          </a:p>
        </p:txBody>
      </p:sp>
      <p:sp>
        <p:nvSpPr>
          <p:cNvPr id="4" name="页脚占位符 3">
            <a:extLst>
              <a:ext uri="{FF2B5EF4-FFF2-40B4-BE49-F238E27FC236}">
                <a16:creationId xmlns:a16="http://schemas.microsoft.com/office/drawing/2014/main" id="{38D8E791-B674-5331-8941-B5E12E40C472}"/>
              </a:ext>
            </a:extLst>
          </p:cNvPr>
          <p:cNvSpPr>
            <a:spLocks noGrp="1"/>
          </p:cNvSpPr>
          <p:nvPr>
            <p:ph type="ftr" sz="quarter" idx="11"/>
          </p:nvPr>
        </p:nvSpPr>
        <p:spPr/>
        <p:txBody>
          <a:bodyPr/>
          <a:lstStyle>
            <a:lvl1pPr>
              <a:defRPr/>
            </a:lvl1pPr>
          </a:lstStyle>
          <a:p>
            <a:r>
              <a:rPr lang="zh-CN" altLang="zh-CN"/>
              <a:t>编辑ppt</a:t>
            </a:r>
          </a:p>
        </p:txBody>
      </p:sp>
      <p:sp>
        <p:nvSpPr>
          <p:cNvPr id="5" name="灯片编号占位符 4">
            <a:extLst>
              <a:ext uri="{FF2B5EF4-FFF2-40B4-BE49-F238E27FC236}">
                <a16:creationId xmlns:a16="http://schemas.microsoft.com/office/drawing/2014/main" id="{BA9A030A-A849-2F55-893E-829390E2921B}"/>
              </a:ext>
            </a:extLst>
          </p:cNvPr>
          <p:cNvSpPr>
            <a:spLocks noGrp="1"/>
          </p:cNvSpPr>
          <p:nvPr>
            <p:ph type="sldNum" sz="quarter" idx="12"/>
          </p:nvPr>
        </p:nvSpPr>
        <p:spPr/>
        <p:txBody>
          <a:bodyPr/>
          <a:lstStyle>
            <a:lvl1pPr>
              <a:defRPr/>
            </a:lvl1pPr>
          </a:lstStyle>
          <a:p>
            <a:fld id="{28C33281-6EEE-41F2-B5DF-B0E361B2D1BE}" type="slidenum">
              <a:rPr lang="zh-CN" altLang="en-US"/>
              <a:t>‹#›</a:t>
            </a:fld>
            <a:endParaRPr lang="zh-CN" altLang="en-US"/>
          </a:p>
        </p:txBody>
      </p:sp>
    </p:spTree>
    <p:extLst>
      <p:ext uri="{BB962C8B-B14F-4D97-AF65-F5344CB8AC3E}">
        <p14:creationId xmlns:p14="http://schemas.microsoft.com/office/powerpoint/2010/main" val="1050121872"/>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a:extLst>
              <a:ext uri="{FF2B5EF4-FFF2-40B4-BE49-F238E27FC236}">
                <a16:creationId xmlns:a16="http://schemas.microsoft.com/office/drawing/2014/main" id="{C809F3F2-9199-73A7-75A8-7653A49B0D74}"/>
              </a:ext>
            </a:extLst>
          </p:cNvPr>
          <p:cNvSpPr>
            <a:spLocks noGrp="1"/>
          </p:cNvSpPr>
          <p:nvPr>
            <p:ph type="dt" sz="half" idx="10"/>
          </p:nvPr>
        </p:nvSpPr>
        <p:spPr/>
        <p:txBody>
          <a:bodyPr/>
          <a:lstStyle>
            <a:lvl1pPr>
              <a:defRPr/>
            </a:lvl1pPr>
          </a:lstStyle>
          <a:p>
            <a:fld id="{E4FACD48-00D1-4F2E-9866-F11F563BD873}" type="datetime1">
              <a:rPr lang="zh-CN" altLang="en-US"/>
              <a:t>2024/2/1</a:t>
            </a:fld>
            <a:endParaRPr lang="zh-CN" altLang="en-US"/>
          </a:p>
        </p:txBody>
      </p:sp>
      <p:sp>
        <p:nvSpPr>
          <p:cNvPr id="3" name="页脚占位符 2">
            <a:extLst>
              <a:ext uri="{FF2B5EF4-FFF2-40B4-BE49-F238E27FC236}">
                <a16:creationId xmlns:a16="http://schemas.microsoft.com/office/drawing/2014/main" id="{770362B9-4595-F41B-0AB1-FD97C7BC69AB}"/>
              </a:ext>
            </a:extLst>
          </p:cNvPr>
          <p:cNvSpPr>
            <a:spLocks noGrp="1"/>
          </p:cNvSpPr>
          <p:nvPr>
            <p:ph type="ftr" sz="quarter" idx="11"/>
          </p:nvPr>
        </p:nvSpPr>
        <p:spPr/>
        <p:txBody>
          <a:bodyPr/>
          <a:lstStyle>
            <a:lvl1pPr>
              <a:defRPr/>
            </a:lvl1pPr>
          </a:lstStyle>
          <a:p>
            <a:r>
              <a:rPr lang="zh-CN" altLang="zh-CN"/>
              <a:t>编辑ppt</a:t>
            </a:r>
          </a:p>
        </p:txBody>
      </p:sp>
      <p:sp>
        <p:nvSpPr>
          <p:cNvPr id="4" name="灯片编号占位符 3">
            <a:extLst>
              <a:ext uri="{FF2B5EF4-FFF2-40B4-BE49-F238E27FC236}">
                <a16:creationId xmlns:a16="http://schemas.microsoft.com/office/drawing/2014/main" id="{F8D66875-E905-F139-1894-A2ECB31CB914}"/>
              </a:ext>
            </a:extLst>
          </p:cNvPr>
          <p:cNvSpPr>
            <a:spLocks noGrp="1"/>
          </p:cNvSpPr>
          <p:nvPr>
            <p:ph type="sldNum" sz="quarter" idx="12"/>
          </p:nvPr>
        </p:nvSpPr>
        <p:spPr/>
        <p:txBody>
          <a:bodyPr/>
          <a:lstStyle>
            <a:lvl1pPr>
              <a:defRPr/>
            </a:lvl1pPr>
          </a:lstStyle>
          <a:p>
            <a:fld id="{9513F043-0E15-4B5D-95A4-934540E2F437}" type="slidenum">
              <a:rPr lang="zh-CN" altLang="en-US"/>
              <a:t>‹#›</a:t>
            </a:fld>
            <a:endParaRPr lang="zh-CN" altLang="en-US"/>
          </a:p>
        </p:txBody>
      </p:sp>
    </p:spTree>
    <p:extLst>
      <p:ext uri="{BB962C8B-B14F-4D97-AF65-F5344CB8AC3E}">
        <p14:creationId xmlns:p14="http://schemas.microsoft.com/office/powerpoint/2010/main" val="3070495149"/>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FB367DB0-51A3-379E-16CE-C9D4EE98A66D}"/>
              </a:ext>
            </a:extLst>
          </p:cNvPr>
          <p:cNvSpPr>
            <a:spLocks noGrp="1"/>
          </p:cNvSpPr>
          <p:nvPr>
            <p:ph type="title"/>
          </p:nvPr>
        </p:nvSpPr>
        <p:spPr>
          <a:xfrm>
            <a:off x="630238" y="457200"/>
            <a:ext cx="2949575" cy="1600200"/>
          </a:xfrm>
        </p:spPr>
        <p:txBody>
          <a:bodyPr/>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1AF5299E-73F1-A459-28EC-C7E480B8FF6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4F1CB454-3D71-F92F-B476-6111C59AA2F9}"/>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53110B92-02A3-5A97-1D54-EC2496FD9BE9}"/>
              </a:ext>
            </a:extLst>
          </p:cNvPr>
          <p:cNvSpPr>
            <a:spLocks noGrp="1"/>
          </p:cNvSpPr>
          <p:nvPr>
            <p:ph type="dt" sz="half" idx="10"/>
          </p:nvPr>
        </p:nvSpPr>
        <p:spPr/>
        <p:txBody>
          <a:bodyPr/>
          <a:lstStyle>
            <a:lvl1pPr>
              <a:defRPr/>
            </a:lvl1pPr>
          </a:lstStyle>
          <a:p>
            <a:fld id="{FA55F86E-8ADC-43D3-A867-E785493BD0A2}" type="datetime1">
              <a:rPr lang="zh-CN" altLang="en-US"/>
              <a:t>2024/2/1</a:t>
            </a:fld>
            <a:endParaRPr lang="zh-CN" altLang="en-US"/>
          </a:p>
        </p:txBody>
      </p:sp>
      <p:sp>
        <p:nvSpPr>
          <p:cNvPr id="6" name="页脚占位符 5">
            <a:extLst>
              <a:ext uri="{FF2B5EF4-FFF2-40B4-BE49-F238E27FC236}">
                <a16:creationId xmlns:a16="http://schemas.microsoft.com/office/drawing/2014/main" id="{CBD3D070-254B-FD44-8654-8C2C353BC7EF}"/>
              </a:ext>
            </a:extLst>
          </p:cNvPr>
          <p:cNvSpPr>
            <a:spLocks noGrp="1"/>
          </p:cNvSpPr>
          <p:nvPr>
            <p:ph type="ftr" sz="quarter" idx="11"/>
          </p:nvPr>
        </p:nvSpPr>
        <p:spPr/>
        <p:txBody>
          <a:bodyPr/>
          <a:lstStyle>
            <a:lvl1pPr>
              <a:defRPr/>
            </a:lvl1pPr>
          </a:lstStyle>
          <a:p>
            <a:r>
              <a:rPr lang="zh-CN" altLang="zh-CN"/>
              <a:t>编辑ppt</a:t>
            </a:r>
          </a:p>
        </p:txBody>
      </p:sp>
      <p:sp>
        <p:nvSpPr>
          <p:cNvPr id="7" name="灯片编号占位符 6">
            <a:extLst>
              <a:ext uri="{FF2B5EF4-FFF2-40B4-BE49-F238E27FC236}">
                <a16:creationId xmlns:a16="http://schemas.microsoft.com/office/drawing/2014/main" id="{8292DE99-9A2B-375B-4BB8-4367A849B427}"/>
              </a:ext>
            </a:extLst>
          </p:cNvPr>
          <p:cNvSpPr>
            <a:spLocks noGrp="1"/>
          </p:cNvSpPr>
          <p:nvPr>
            <p:ph type="sldNum" sz="quarter" idx="12"/>
          </p:nvPr>
        </p:nvSpPr>
        <p:spPr/>
        <p:txBody>
          <a:bodyPr/>
          <a:lstStyle>
            <a:lvl1pPr>
              <a:defRPr/>
            </a:lvl1pPr>
          </a:lstStyle>
          <a:p>
            <a:fld id="{E9E80596-18DE-4DA8-BAFD-6359CFEFA143}" type="slidenum">
              <a:rPr lang="zh-CN" altLang="en-US"/>
              <a:t>‹#›</a:t>
            </a:fld>
            <a:endParaRPr lang="zh-CN" altLang="en-US"/>
          </a:p>
        </p:txBody>
      </p:sp>
    </p:spTree>
    <p:extLst>
      <p:ext uri="{BB962C8B-B14F-4D97-AF65-F5344CB8AC3E}">
        <p14:creationId xmlns:p14="http://schemas.microsoft.com/office/powerpoint/2010/main" val="2710911484"/>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E32C778E-80B4-B638-4ABD-3EB68399FB1D}"/>
              </a:ext>
            </a:extLst>
          </p:cNvPr>
          <p:cNvSpPr>
            <a:spLocks noGrp="1"/>
          </p:cNvSpPr>
          <p:nvPr>
            <p:ph type="title"/>
          </p:nvPr>
        </p:nvSpPr>
        <p:spPr>
          <a:xfrm>
            <a:off x="630238" y="457200"/>
            <a:ext cx="2949575" cy="1600200"/>
          </a:xfrm>
        </p:spPr>
        <p:txBody>
          <a:bodyPr/>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D5E7F4F-80EF-F075-D571-E56B5519BB00}"/>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D0498F33-1731-7E3D-2BCC-35337519D1E6}"/>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BF29C2E-8A00-2315-B9D5-6027A6472A0C}"/>
              </a:ext>
            </a:extLst>
          </p:cNvPr>
          <p:cNvSpPr>
            <a:spLocks noGrp="1"/>
          </p:cNvSpPr>
          <p:nvPr>
            <p:ph type="dt" sz="half" idx="10"/>
          </p:nvPr>
        </p:nvSpPr>
        <p:spPr/>
        <p:txBody>
          <a:bodyPr/>
          <a:lstStyle>
            <a:lvl1pPr>
              <a:defRPr/>
            </a:lvl1pPr>
          </a:lstStyle>
          <a:p>
            <a:fld id="{0164C84E-E232-427D-8F61-40C1124D7CF4}" type="datetime1">
              <a:rPr lang="zh-CN" altLang="en-US"/>
              <a:t>2024/2/1</a:t>
            </a:fld>
            <a:endParaRPr lang="zh-CN" altLang="en-US"/>
          </a:p>
        </p:txBody>
      </p:sp>
      <p:sp>
        <p:nvSpPr>
          <p:cNvPr id="6" name="页脚占位符 5">
            <a:extLst>
              <a:ext uri="{FF2B5EF4-FFF2-40B4-BE49-F238E27FC236}">
                <a16:creationId xmlns:a16="http://schemas.microsoft.com/office/drawing/2014/main" id="{4788A479-1F13-22CD-ADD7-6BEEBA7C2B02}"/>
              </a:ext>
            </a:extLst>
          </p:cNvPr>
          <p:cNvSpPr>
            <a:spLocks noGrp="1"/>
          </p:cNvSpPr>
          <p:nvPr>
            <p:ph type="ftr" sz="quarter" idx="11"/>
          </p:nvPr>
        </p:nvSpPr>
        <p:spPr/>
        <p:txBody>
          <a:bodyPr/>
          <a:lstStyle>
            <a:lvl1pPr>
              <a:defRPr/>
            </a:lvl1pPr>
          </a:lstStyle>
          <a:p>
            <a:r>
              <a:rPr lang="zh-CN" altLang="zh-CN"/>
              <a:t>编辑ppt</a:t>
            </a:r>
          </a:p>
        </p:txBody>
      </p:sp>
      <p:sp>
        <p:nvSpPr>
          <p:cNvPr id="7" name="灯片编号占位符 6">
            <a:extLst>
              <a:ext uri="{FF2B5EF4-FFF2-40B4-BE49-F238E27FC236}">
                <a16:creationId xmlns:a16="http://schemas.microsoft.com/office/drawing/2014/main" id="{54819751-684D-2EBE-63DE-01110FED26A9}"/>
              </a:ext>
            </a:extLst>
          </p:cNvPr>
          <p:cNvSpPr>
            <a:spLocks noGrp="1"/>
          </p:cNvSpPr>
          <p:nvPr>
            <p:ph type="sldNum" sz="quarter" idx="12"/>
          </p:nvPr>
        </p:nvSpPr>
        <p:spPr/>
        <p:txBody>
          <a:bodyPr/>
          <a:lstStyle>
            <a:lvl1pPr>
              <a:defRPr/>
            </a:lvl1pPr>
          </a:lstStyle>
          <a:p>
            <a:fld id="{6B31BD4B-E068-4E22-9197-09E3E58DE1A2}" type="slidenum">
              <a:rPr lang="zh-CN" altLang="en-US"/>
              <a:t>‹#›</a:t>
            </a:fld>
            <a:endParaRPr lang="zh-CN" altLang="en-US"/>
          </a:p>
        </p:txBody>
      </p:sp>
    </p:spTree>
    <p:extLst>
      <p:ext uri="{BB962C8B-B14F-4D97-AF65-F5344CB8AC3E}">
        <p14:creationId xmlns:p14="http://schemas.microsoft.com/office/powerpoint/2010/main" val="173787198"/>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a:extLst>
              <a:ext uri="{FF2B5EF4-FFF2-40B4-BE49-F238E27FC236}">
                <a16:creationId xmlns:a16="http://schemas.microsoft.com/office/drawing/2014/main" id="{4F7EA23E-67FB-6CCA-9287-FB88414C540B}"/>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BFEFEA3C-46DA-1FDB-AAE1-FDD8CF2092A2}"/>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73A69D64-94DE-6A00-B081-C1CE813C55C1}"/>
              </a:ext>
            </a:extLst>
          </p:cNvPr>
          <p:cNvSpPr>
            <a:spLocks noGrp="1"/>
          </p:cNvSpPr>
          <p:nvPr>
            <p:ph type="dt" sz="half" idx="10"/>
          </p:nvPr>
        </p:nvSpPr>
        <p:spPr/>
        <p:txBody>
          <a:bodyPr/>
          <a:lstStyle>
            <a:lvl1pPr>
              <a:defRPr/>
            </a:lvl1pPr>
          </a:lstStyle>
          <a:p>
            <a:fld id="{5E8E97AB-1064-4014-A398-1D55453D70E3}" type="datetime1">
              <a:rPr lang="zh-CN" altLang="en-US"/>
              <a:t>2024/2/1</a:t>
            </a:fld>
            <a:endParaRPr lang="zh-CN" altLang="en-US"/>
          </a:p>
        </p:txBody>
      </p:sp>
      <p:sp>
        <p:nvSpPr>
          <p:cNvPr id="5" name="页脚占位符 4">
            <a:extLst>
              <a:ext uri="{FF2B5EF4-FFF2-40B4-BE49-F238E27FC236}">
                <a16:creationId xmlns:a16="http://schemas.microsoft.com/office/drawing/2014/main" id="{2DB6A573-E626-64ED-C45B-CB8243713018}"/>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D964C0A7-6053-7185-7EA8-EA639A23AEBC}"/>
              </a:ext>
            </a:extLst>
          </p:cNvPr>
          <p:cNvSpPr>
            <a:spLocks noGrp="1"/>
          </p:cNvSpPr>
          <p:nvPr>
            <p:ph type="sldNum" sz="quarter" idx="12"/>
          </p:nvPr>
        </p:nvSpPr>
        <p:spPr/>
        <p:txBody>
          <a:bodyPr/>
          <a:lstStyle>
            <a:lvl1pPr>
              <a:defRPr/>
            </a:lvl1pPr>
          </a:lstStyle>
          <a:p>
            <a:fld id="{E8124B03-D1FC-4D89-BB1C-894497918156}" type="slidenum">
              <a:rPr lang="zh-CN" altLang="en-US"/>
              <a:t>‹#›</a:t>
            </a:fld>
            <a:endParaRPr lang="zh-CN" altLang="en-US"/>
          </a:p>
        </p:txBody>
      </p:sp>
    </p:spTree>
    <p:extLst>
      <p:ext uri="{BB962C8B-B14F-4D97-AF65-F5344CB8AC3E}">
        <p14:creationId xmlns:p14="http://schemas.microsoft.com/office/powerpoint/2010/main" val="2173402250"/>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a:extLst>
              <a:ext uri="{FF2B5EF4-FFF2-40B4-BE49-F238E27FC236}">
                <a16:creationId xmlns:a16="http://schemas.microsoft.com/office/drawing/2014/main" id="{1B0F3FED-FDE8-627F-52D0-093DFEA6BBEE}"/>
              </a:ext>
            </a:extLst>
          </p:cNvPr>
          <p:cNvSpPr>
            <a:spLocks noGrp="1"/>
          </p:cNvSpPr>
          <p:nvPr>
            <p:ph type="title" orient="vert"/>
          </p:nvPr>
        </p:nvSpPr>
        <p:spPr>
          <a:xfrm>
            <a:off x="6816725" y="188913"/>
            <a:ext cx="1919288" cy="6351587"/>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2A02673E-D9FB-03B0-CDBD-E12B1D6C779F}"/>
              </a:ext>
            </a:extLst>
          </p:cNvPr>
          <p:cNvSpPr>
            <a:spLocks noGrp="1"/>
          </p:cNvSpPr>
          <p:nvPr>
            <p:ph type="body" orient="vert" idx="1"/>
          </p:nvPr>
        </p:nvSpPr>
        <p:spPr>
          <a:xfrm>
            <a:off x="1054100" y="188913"/>
            <a:ext cx="5610225" cy="6351587"/>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85EA349-1989-EEDC-91A9-E6369883B74C}"/>
              </a:ext>
            </a:extLst>
          </p:cNvPr>
          <p:cNvSpPr>
            <a:spLocks noGrp="1"/>
          </p:cNvSpPr>
          <p:nvPr>
            <p:ph type="dt" sz="half" idx="10"/>
          </p:nvPr>
        </p:nvSpPr>
        <p:spPr/>
        <p:txBody>
          <a:bodyPr/>
          <a:lstStyle>
            <a:lvl1pPr>
              <a:defRPr/>
            </a:lvl1pPr>
          </a:lstStyle>
          <a:p>
            <a:fld id="{98DF2E57-A863-4FF2-BB30-ABE372115213}" type="datetime1">
              <a:rPr lang="zh-CN" altLang="en-US"/>
              <a:t>2024/2/1</a:t>
            </a:fld>
            <a:endParaRPr lang="zh-CN" altLang="en-US"/>
          </a:p>
        </p:txBody>
      </p:sp>
      <p:sp>
        <p:nvSpPr>
          <p:cNvPr id="5" name="页脚占位符 4">
            <a:extLst>
              <a:ext uri="{FF2B5EF4-FFF2-40B4-BE49-F238E27FC236}">
                <a16:creationId xmlns:a16="http://schemas.microsoft.com/office/drawing/2014/main" id="{04FFA6B9-42F3-8E93-84D2-9AD734580C98}"/>
              </a:ext>
            </a:extLst>
          </p:cNvPr>
          <p:cNvSpPr>
            <a:spLocks noGrp="1"/>
          </p:cNvSpPr>
          <p:nvPr>
            <p:ph type="ftr" sz="quarter" idx="11"/>
          </p:nvPr>
        </p:nvSpPr>
        <p:spPr/>
        <p:txBody>
          <a:bodyPr/>
          <a:lstStyle>
            <a:lvl1pPr>
              <a:defRPr/>
            </a:lvl1pPr>
          </a:lstStyle>
          <a:p>
            <a:r>
              <a:rPr lang="zh-CN" altLang="zh-CN"/>
              <a:t>编辑ppt</a:t>
            </a:r>
          </a:p>
        </p:txBody>
      </p:sp>
      <p:sp>
        <p:nvSpPr>
          <p:cNvPr id="6" name="灯片编号占位符 5">
            <a:extLst>
              <a:ext uri="{FF2B5EF4-FFF2-40B4-BE49-F238E27FC236}">
                <a16:creationId xmlns:a16="http://schemas.microsoft.com/office/drawing/2014/main" id="{E027BC6D-C2BF-213F-EBB7-CFEBF4202C8D}"/>
              </a:ext>
            </a:extLst>
          </p:cNvPr>
          <p:cNvSpPr>
            <a:spLocks noGrp="1"/>
          </p:cNvSpPr>
          <p:nvPr>
            <p:ph type="sldNum" sz="quarter" idx="12"/>
          </p:nvPr>
        </p:nvSpPr>
        <p:spPr/>
        <p:txBody>
          <a:bodyPr/>
          <a:lstStyle>
            <a:lvl1pPr>
              <a:defRPr/>
            </a:lvl1pPr>
          </a:lstStyle>
          <a:p>
            <a:fld id="{51B355DA-6841-4616-ACF1-A24B12E68C95}" type="slidenum">
              <a:rPr lang="zh-CN" altLang="en-US"/>
              <a:t>‹#›</a:t>
            </a:fld>
            <a:endParaRPr lang="zh-CN" altLang="en-US"/>
          </a:p>
        </p:txBody>
      </p:sp>
    </p:spTree>
    <p:extLst>
      <p:ext uri="{BB962C8B-B14F-4D97-AF65-F5344CB8AC3E}">
        <p14:creationId xmlns:p14="http://schemas.microsoft.com/office/powerpoint/2010/main" val="244658921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image" Target="../media/image2.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png" /><Relationship Id="rId13" Type="http://schemas.openxmlformats.org/officeDocument/2006/relationships/image" Target="../media/image2.pn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035" name="图片 6">
            <a:extLst>
              <a:ext uri="{FF2B5EF4-FFF2-40B4-BE49-F238E27FC236}">
                <a16:creationId xmlns:a16="http://schemas.microsoft.com/office/drawing/2014/main" id="{11B69013-CB3F-8397-9998-2E7F908B8519}"/>
              </a:ext>
            </a:extLst>
          </p:cNvPr>
          <p:cNvPicPr preferRelativeResize="0">
            <a:picLocks noChangeArrowheads="1"/>
          </p:cNvPicPr>
          <p:nvPr/>
        </p:nvPicPr>
        <p:blipFill>
          <a:blip r:embed="rId12">
            <a:extLst>
              <a:ext uri="{28A0092B-C50C-407E-A947-70E740481C1C}">
                <a14:useLocalDpi xmlns:a14="http://schemas.microsoft.com/office/drawing/2010/main" val="0"/>
              </a:ext>
            </a:extLst>
          </a:blip>
          <a:srcRect l="4224" b="528"/>
          <a:stretch>
            <a:fillRect/>
          </a:stretch>
        </p:blipFill>
        <p:spPr bwMode="auto">
          <a:xfrm>
            <a:off x="0" y="0"/>
            <a:ext cx="8689975" cy="6861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36" name="矩形 7">
            <a:extLst>
              <a:ext uri="{FF2B5EF4-FFF2-40B4-BE49-F238E27FC236}">
                <a16:creationId xmlns:a16="http://schemas.microsoft.com/office/drawing/2014/main" id="{4AB12C87-3B6C-A92B-3EAD-4E478E9ECDE1}"/>
              </a:ext>
            </a:extLst>
          </p:cNvPr>
          <p:cNvSpPr>
            <a:spLocks noChangeArrowheads="1"/>
          </p:cNvSpPr>
          <p:nvPr/>
        </p:nvSpPr>
        <p:spPr bwMode="auto">
          <a:xfrm>
            <a:off x="8996363" y="417513"/>
            <a:ext cx="147637" cy="471487"/>
          </a:xfrm>
          <a:prstGeom prst="rect">
            <a:avLst/>
          </a:prstGeom>
          <a:solidFill>
            <a:srgbClr val="6BAE12"/>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ru-RU"/>
            </a:defPPr>
            <a:lvl1pPr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0" fontAlgn="base" latinLnBrk="0"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6pPr>
            <a:lvl7pPr marL="2743200" algn="l" defTabSz="914400" rtl="0" eaLnBrk="0" fontAlgn="base" latinLnBrk="0"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7pPr>
            <a:lvl8pPr marL="3200400" algn="l" defTabSz="914400" rtl="0" eaLnBrk="0" fontAlgn="base" latinLnBrk="0"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8pPr>
            <a:lvl9pPr marL="3657600" algn="l" defTabSz="914400" rtl="0" eaLnBrk="0" fontAlgn="base" latinLnBrk="0"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FFFFFF"/>
              </a:solidFill>
            </a:endParaRPr>
          </a:p>
        </p:txBody>
      </p:sp>
      <p:sp>
        <p:nvSpPr>
          <p:cNvPr id="1037" name="KSO_BT1">
            <a:extLst>
              <a:ext uri="{FF2B5EF4-FFF2-40B4-BE49-F238E27FC236}">
                <a16:creationId xmlns:a16="http://schemas.microsoft.com/office/drawing/2014/main" id="{FF8D17B0-F99C-7209-1B00-8C919EE4A1E5}"/>
              </a:ext>
            </a:extLst>
          </p:cNvPr>
          <p:cNvSpPr>
            <a:spLocks noChangeArrowheads="1"/>
          </p:cNvSpPr>
          <p:nvPr>
            <p:ph type="title"/>
          </p:nvPr>
        </p:nvSpPr>
        <p:spPr bwMode="auto">
          <a:xfrm>
            <a:off x="1054100" y="188913"/>
            <a:ext cx="7681913" cy="7000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zh-CN" altLang="ru-RU">
                <a:sym typeface="Arial Rounded MT Bold" panose="020f0704030504030204" pitchFamily="34" charset="0"/>
              </a:rPr>
              <a:t>单击此处编辑母版标题样式</a:t>
            </a:r>
          </a:p>
        </p:txBody>
      </p:sp>
      <p:sp>
        <p:nvSpPr>
          <p:cNvPr id="1038" name="KSO_BC1">
            <a:extLst>
              <a:ext uri="{FF2B5EF4-FFF2-40B4-BE49-F238E27FC236}">
                <a16:creationId xmlns:a16="http://schemas.microsoft.com/office/drawing/2014/main" id="{AF7D35FE-5C72-460B-4CC0-4C052CD66B5E}"/>
              </a:ext>
            </a:extLst>
          </p:cNvPr>
          <p:cNvSpPr>
            <a:spLocks noChangeArrowheads="1"/>
          </p:cNvSpPr>
          <p:nvPr>
            <p:ph type="body" idx="1"/>
          </p:nvPr>
        </p:nvSpPr>
        <p:spPr bwMode="auto">
          <a:xfrm>
            <a:off x="1054100" y="1158875"/>
            <a:ext cx="7673975" cy="5381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zh-CN" altLang="ru-RU">
                <a:sym typeface="Calibri" panose="020f0502020204030204" pitchFamily="34" charset="0"/>
              </a:rPr>
              <a:t>单击此处编辑母版文本样式</a:t>
            </a:r>
          </a:p>
          <a:p>
            <a:pPr lvl="1"/>
            <a:r>
              <a:rPr lang="zh-CN" altLang="ru-RU">
                <a:sym typeface="Calibri" panose="020f0502020204030204" pitchFamily="34" charset="0"/>
              </a:rPr>
              <a:t>第二级</a:t>
            </a:r>
          </a:p>
        </p:txBody>
      </p:sp>
      <p:sp>
        <p:nvSpPr>
          <p:cNvPr id="1039" name="日期占位符 3">
            <a:extLst>
              <a:ext uri="{FF2B5EF4-FFF2-40B4-BE49-F238E27FC236}">
                <a16:creationId xmlns:a16="http://schemas.microsoft.com/office/drawing/2014/main" id="{9701E163-9DEC-EC44-6223-8A13A7247735}"/>
              </a:ext>
            </a:extLst>
          </p:cNvPr>
          <p:cNvSpPr>
            <a:spLocks noChangeArrowheads="1"/>
          </p:cNvSpPr>
          <p:nvPr>
            <p:ph type="dt" sz="half" idx="2"/>
          </p:nvPr>
        </p:nvSpPr>
        <p:spPr bwMode="auto">
          <a:xfrm>
            <a:off x="628650" y="6356350"/>
            <a:ext cx="20574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defPPr>
              <a:defRPr lang="ru-RU"/>
            </a:defPPr>
            <a:lvl1pPr algn="l" rtl="0" fontAlgn="base">
              <a:spcBef>
                <a:spcPct val="0"/>
              </a:spcBef>
              <a:spcAft>
                <a:spcPct val="0"/>
              </a:spcAft>
              <a:buSzTx/>
              <a:buFont typeface="Arial" pitchFamily="34" charset="0"/>
              <a:defRPr sz="1200" kern="1200">
                <a:solidFill>
                  <a:srgbClr val="909191"/>
                </a:solidFill>
                <a:latin typeface="Arial" pitchFamily="34" charset="0"/>
                <a:ea typeface="微软雅黑" panose="020b0503020204020204" pitchFamily="34"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E569738C-DAA9-4569-8982-72F568736D27}" type="datetime1">
              <a:rPr lang="zh-CN" altLang="en-US"/>
              <a:t>2024/2/1</a:t>
            </a:fld>
            <a:endParaRPr lang="zh-CN" altLang="en-US"/>
          </a:p>
        </p:txBody>
      </p:sp>
      <p:sp>
        <p:nvSpPr>
          <p:cNvPr id="1040" name="页脚占位符 4">
            <a:extLst>
              <a:ext uri="{FF2B5EF4-FFF2-40B4-BE49-F238E27FC236}">
                <a16:creationId xmlns:a16="http://schemas.microsoft.com/office/drawing/2014/main" id="{E56A2AD7-CE2C-078D-F32A-D326BDB6DBBE}"/>
              </a:ext>
            </a:extLst>
          </p:cNvPr>
          <p:cNvSpPr>
            <a:spLocks noChangeArrowheads="1"/>
          </p:cNvSpPr>
          <p:nvPr>
            <p:ph type="ftr" sz="quarter" idx="3"/>
          </p:nvPr>
        </p:nvSpPr>
        <p:spPr bwMode="auto">
          <a:xfrm>
            <a:off x="3028950" y="6356350"/>
            <a:ext cx="30861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defPPr>
              <a:defRPr lang="ru-RU"/>
            </a:defPPr>
            <a:lvl1pPr algn="ctr" rtl="0" fontAlgn="base">
              <a:spcBef>
                <a:spcPct val="0"/>
              </a:spcBef>
              <a:spcAft>
                <a:spcPct val="0"/>
              </a:spcAft>
              <a:buSzTx/>
              <a:buFont typeface="Arial" pitchFamily="34" charset="0"/>
              <a:defRPr sz="1200" kern="1200">
                <a:solidFill>
                  <a:srgbClr val="909191"/>
                </a:solidFill>
                <a:latin typeface="Arial" pitchFamily="34" charset="0"/>
                <a:ea typeface="微软雅黑" panose="020b0503020204020204" pitchFamily="34"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zh-CN"/>
              <a:t>编辑ppt</a:t>
            </a:r>
          </a:p>
        </p:txBody>
      </p:sp>
      <p:sp>
        <p:nvSpPr>
          <p:cNvPr id="1041" name="灯片编号占位符 5">
            <a:extLst>
              <a:ext uri="{FF2B5EF4-FFF2-40B4-BE49-F238E27FC236}">
                <a16:creationId xmlns:a16="http://schemas.microsoft.com/office/drawing/2014/main" id="{46D90D69-1B6F-EBB4-7C83-BD19BE08E517}"/>
              </a:ext>
            </a:extLst>
          </p:cNvPr>
          <p:cNvSpPr>
            <a:spLocks noChangeArrowheads="1"/>
          </p:cNvSpPr>
          <p:nvPr>
            <p:ph type="sldNum" sz="quarter" idx="4"/>
          </p:nvPr>
        </p:nvSpPr>
        <p:spPr bwMode="auto">
          <a:xfrm>
            <a:off x="6457950" y="6356350"/>
            <a:ext cx="20574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defPPr>
              <a:defRPr lang="ru-RU"/>
            </a:defPPr>
            <a:lvl1pPr algn="r" rtl="0" fontAlgn="base">
              <a:spcBef>
                <a:spcPct val="0"/>
              </a:spcBef>
              <a:spcAft>
                <a:spcPct val="0"/>
              </a:spcAft>
              <a:buSzTx/>
              <a:buFont typeface="Arial" pitchFamily="34" charset="0"/>
              <a:defRPr sz="1200" kern="1200">
                <a:solidFill>
                  <a:srgbClr val="909191"/>
                </a:solidFill>
                <a:latin typeface="Arial" pitchFamily="34" charset="0"/>
                <a:ea typeface="微软雅黑" panose="020b0503020204020204" pitchFamily="34"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3FF897FC-C1C5-4DCA-A98B-42B2493F5891}" type="slidenum">
              <a:rPr lang="zh-CN" altLang="en-US"/>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ransition/>
  <p:timing/>
  <p:hf sldNum="0" hdr="0" dt="0"/>
  <p:txStyles>
    <p:titleStyle>
      <a:lvl1pPr marL="914400" indent="-914400" algn="r" rtl="0" eaLnBrk="0" fontAlgn="base" hangingPunct="0">
        <a:lnSpc>
          <a:spcPct val="90000"/>
        </a:lnSpc>
        <a:spcBef>
          <a:spcPct val="0"/>
        </a:spcBef>
        <a:spcAft>
          <a:spcPct val="0"/>
        </a:spcAft>
        <a:buSzTx/>
        <a:defRPr sz="2800" b="1" kern="1200">
          <a:solidFill>
            <a:srgbClr val="50820D"/>
          </a:solidFill>
          <a:latin typeface="+mj-lt"/>
          <a:ea typeface="+mj-ea"/>
          <a:cs typeface="+mj-cs"/>
          <a:sym typeface="Arial Rounded MT Bold" panose="020f0704030504030204" pitchFamily="34" charset="0"/>
        </a:defRPr>
      </a:lvl1pPr>
      <a:lvl2pPr marL="9144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2pPr>
      <a:lvl3pPr marL="9144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3pPr>
      <a:lvl4pPr marL="9144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4pPr>
      <a:lvl5pPr marL="9144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5pPr>
      <a:lvl6pPr marL="13716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6pPr>
      <a:lvl7pPr marL="18288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7pPr>
      <a:lvl8pPr marL="22860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8pPr>
      <a:lvl9pPr marL="27432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9pPr>
    </p:titleStyle>
    <p:bodyStyle>
      <a:lvl1pPr marL="357188" indent="-357188" algn="just" rtl="0" eaLnBrk="0" fontAlgn="base" hangingPunct="0">
        <a:lnSpc>
          <a:spcPct val="110000"/>
        </a:lnSpc>
        <a:spcBef>
          <a:spcPts val="1800"/>
        </a:spcBef>
        <a:spcAft>
          <a:spcPct val="0"/>
        </a:spcAft>
        <a:buClr>
          <a:srgbClr val="963B22"/>
        </a:buClr>
        <a:buSzTx/>
        <a:buBlip>
          <a:blip r:embed="rId13"/>
        </a:buBlip>
        <a:defRPr sz="2000" kern="1200">
          <a:solidFill>
            <a:srgbClr val="50820D"/>
          </a:solidFill>
          <a:latin typeface="+mn-lt"/>
          <a:ea typeface="+mn-ea"/>
          <a:cs typeface="+mn-cs"/>
          <a:sym typeface="Calibri" panose="020f0502020204030204" pitchFamily="34" charset="0"/>
        </a:defRPr>
      </a:lvl1pPr>
      <a:lvl2pPr marL="357188" indent="-357188" algn="just" rtl="0" eaLnBrk="0" fontAlgn="base" hangingPunct="0">
        <a:lnSpc>
          <a:spcPct val="130000"/>
        </a:lnSpc>
        <a:spcBef>
          <a:spcPct val="0"/>
        </a:spcBef>
        <a:spcAft>
          <a:spcPts val="600"/>
        </a:spcAft>
        <a:buClr>
          <a:srgbClr val="D5E798"/>
        </a:buClr>
        <a:buSzTx/>
        <a:buFont typeface="幼圆" panose="02010509060101010101" pitchFamily="49" charset="-122"/>
        <a:buChar char=" "/>
        <a:defRPr sz="1600" kern="1200">
          <a:solidFill>
            <a:srgbClr val="7D7D7D"/>
          </a:solidFill>
          <a:latin typeface="幼圆" panose="02010509060101010101" pitchFamily="49" charset="-122"/>
          <a:ea typeface="幼圆" panose="02010509060101010101" pitchFamily="49" charset="-122"/>
          <a:cs typeface="+mn-cs"/>
          <a:sym typeface="Calibri" panose="020f0502020204030204" pitchFamily="34" charset="0"/>
        </a:defRPr>
      </a:lvl2pPr>
      <a:lvl3pPr marL="1143000" indent="-228600" algn="l" rtl="0" eaLnBrk="0" fontAlgn="base" hangingPunct="0">
        <a:lnSpc>
          <a:spcPct val="90000"/>
        </a:lnSpc>
        <a:spcBef>
          <a:spcPts val="500"/>
        </a:spcBef>
        <a:spcAft>
          <a:spcPts val="600"/>
        </a:spcAft>
        <a:buClr>
          <a:srgbClr val="D5E798"/>
        </a:buClr>
        <a:buSzTx/>
        <a:buFont typeface="Arial" pitchFamily="34" charset="0"/>
        <a:buChar char="•"/>
        <a:defRPr sz="2000" kern="1200">
          <a:solidFill>
            <a:schemeClr val="tx1"/>
          </a:solidFill>
          <a:latin typeface="Calibri" panose="020f0502020204030204" pitchFamily="34" charset="0"/>
          <a:ea typeface="幼圆" panose="02010509060101010101" pitchFamily="49" charset="-122"/>
          <a:cs typeface="+mn-cs"/>
          <a:sym typeface="Calibri" panose="020f0502020204030204" pitchFamily="34" charset="0"/>
        </a:defRPr>
      </a:lvl3pPr>
      <a:lvl4pPr marL="1600200" indent="-228600" algn="l" rtl="0" eaLnBrk="0" fontAlgn="base" hangingPunct="0">
        <a:lnSpc>
          <a:spcPct val="90000"/>
        </a:lnSpc>
        <a:spcBef>
          <a:spcPts val="500"/>
        </a:spcBef>
        <a:spcAft>
          <a:spcPts val="600"/>
        </a:spcAft>
        <a:buClr>
          <a:srgbClr val="D5E798"/>
        </a:buClr>
        <a:buSzTx/>
        <a:buFont typeface="Arial" pitchFamily="34" charset="0"/>
        <a:buChar char="•"/>
        <a:defRPr sz="2000" kern="1200">
          <a:solidFill>
            <a:schemeClr val="tx1"/>
          </a:solidFill>
          <a:latin typeface="Calibri" panose="020f0502020204030204" pitchFamily="34" charset="0"/>
          <a:ea typeface="幼圆" panose="02010509060101010101" pitchFamily="49" charset="-122"/>
          <a:cs typeface="+mn-cs"/>
          <a:sym typeface="Calibri" panose="020f0502020204030204" pitchFamily="34" charset="0"/>
        </a:defRPr>
      </a:lvl4pPr>
      <a:lvl5pPr marL="2057400" indent="-228600" algn="l" rtl="0" eaLnBrk="0" fontAlgn="base" hangingPunct="0">
        <a:lnSpc>
          <a:spcPct val="90000"/>
        </a:lnSpc>
        <a:spcBef>
          <a:spcPts val="500"/>
        </a:spcBef>
        <a:spcAft>
          <a:spcPts val="600"/>
        </a:spcAft>
        <a:buClr>
          <a:srgbClr val="D5E798"/>
        </a:buClr>
        <a:buSzTx/>
        <a:buFont typeface="Arial" pitchFamily="34" charset="0"/>
        <a:buChar char="•"/>
        <a:defRPr sz="2000" kern="1200">
          <a:solidFill>
            <a:schemeClr val="tx1"/>
          </a:solidFill>
          <a:latin typeface="Calibri" panose="020f0502020204030204" pitchFamily="34" charset="0"/>
          <a:ea typeface="幼圆" panose="02010509060101010101" pitchFamily="49" charset="-122"/>
          <a:cs typeface="+mn-cs"/>
          <a:sym typeface="Calibri" panose="020f0502020204030204" pitchFamily="34" charset="0"/>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044" name="图片 6">
            <a:extLst>
              <a:ext uri="{FF2B5EF4-FFF2-40B4-BE49-F238E27FC236}">
                <a16:creationId xmlns:a16="http://schemas.microsoft.com/office/drawing/2014/main" id="{5599E1F0-8981-A4D3-8778-E8A9279790A7}"/>
              </a:ext>
            </a:extLst>
          </p:cNvPr>
          <p:cNvPicPr preferRelativeResize="0">
            <a:picLocks noChangeArrowheads="1"/>
          </p:cNvPicPr>
          <p:nvPr/>
        </p:nvPicPr>
        <p:blipFill>
          <a:blip r:embed="rId12">
            <a:extLst>
              <a:ext uri="{28A0092B-C50C-407E-A947-70E740481C1C}">
                <a14:useLocalDpi xmlns:a14="http://schemas.microsoft.com/office/drawing/2010/main" val="0"/>
              </a:ext>
            </a:extLst>
          </a:blip>
          <a:srcRect l="4224" b="528"/>
          <a:stretch>
            <a:fillRect/>
          </a:stretch>
        </p:blipFill>
        <p:spPr bwMode="auto">
          <a:xfrm>
            <a:off x="0" y="0"/>
            <a:ext cx="8689975" cy="6861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45" name="矩形 7">
            <a:extLst>
              <a:ext uri="{FF2B5EF4-FFF2-40B4-BE49-F238E27FC236}">
                <a16:creationId xmlns:a16="http://schemas.microsoft.com/office/drawing/2014/main" id="{7CEEC222-618B-35F0-11C2-76DDAA740ED1}"/>
              </a:ext>
            </a:extLst>
          </p:cNvPr>
          <p:cNvSpPr>
            <a:spLocks noChangeArrowheads="1"/>
          </p:cNvSpPr>
          <p:nvPr/>
        </p:nvSpPr>
        <p:spPr bwMode="auto">
          <a:xfrm>
            <a:off x="8996363" y="417513"/>
            <a:ext cx="147637" cy="471487"/>
          </a:xfrm>
          <a:prstGeom prst="rect">
            <a:avLst/>
          </a:prstGeom>
          <a:solidFill>
            <a:srgbClr val="6BAE12"/>
          </a:solidFill>
          <a:ln>
            <a:noFill/>
          </a:ln>
          <a:effectLst/>
          <a:extLs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ru-RU"/>
            </a:defPPr>
            <a:lvl1pPr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0" fontAlgn="base" latinLnBrk="0"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6pPr>
            <a:lvl7pPr marL="2743200" algn="l" defTabSz="914400" rtl="0" eaLnBrk="0" fontAlgn="base" latinLnBrk="0"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7pPr>
            <a:lvl8pPr marL="3200400" algn="l" defTabSz="914400" rtl="0" eaLnBrk="0" fontAlgn="base" latinLnBrk="0"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8pPr>
            <a:lvl9pPr marL="3657600" algn="l" defTabSz="914400" rtl="0" eaLnBrk="0" fontAlgn="base" latinLnBrk="0" hangingPunct="0">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a:solidFill>
                <a:srgbClr val="FFFFFF"/>
              </a:solidFill>
            </a:endParaRPr>
          </a:p>
        </p:txBody>
      </p:sp>
      <p:sp>
        <p:nvSpPr>
          <p:cNvPr id="1046" name="KSO_BT1">
            <a:extLst>
              <a:ext uri="{FF2B5EF4-FFF2-40B4-BE49-F238E27FC236}">
                <a16:creationId xmlns:a16="http://schemas.microsoft.com/office/drawing/2014/main" id="{5E2D7C0A-801E-1990-52F4-89FFD4417432}"/>
              </a:ext>
            </a:extLst>
          </p:cNvPr>
          <p:cNvSpPr>
            <a:spLocks noChangeArrowheads="1"/>
          </p:cNvSpPr>
          <p:nvPr>
            <p:ph type="title"/>
          </p:nvPr>
        </p:nvSpPr>
        <p:spPr bwMode="auto">
          <a:xfrm>
            <a:off x="1054100" y="188913"/>
            <a:ext cx="7681913" cy="7000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zh-CN" altLang="ru-RU">
                <a:sym typeface="Arial Rounded MT Bold" panose="020f0704030504030204" pitchFamily="34" charset="0"/>
              </a:rPr>
              <a:t>单击此处编辑母版标题样式</a:t>
            </a:r>
          </a:p>
        </p:txBody>
      </p:sp>
      <p:sp>
        <p:nvSpPr>
          <p:cNvPr id="1047" name="KSO_BC1">
            <a:extLst>
              <a:ext uri="{FF2B5EF4-FFF2-40B4-BE49-F238E27FC236}">
                <a16:creationId xmlns:a16="http://schemas.microsoft.com/office/drawing/2014/main" id="{78BDA879-C838-F1D0-EF91-C3C691900964}"/>
              </a:ext>
            </a:extLst>
          </p:cNvPr>
          <p:cNvSpPr>
            <a:spLocks noChangeArrowheads="1"/>
          </p:cNvSpPr>
          <p:nvPr>
            <p:ph type="body" idx="1"/>
          </p:nvPr>
        </p:nvSpPr>
        <p:spPr bwMode="auto">
          <a:xfrm>
            <a:off x="1054100" y="1158875"/>
            <a:ext cx="7673975" cy="5381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zh-CN" altLang="ru-RU">
                <a:sym typeface="Calibri" panose="020f0502020204030204" pitchFamily="34" charset="0"/>
              </a:rPr>
              <a:t>单击此处编辑母版文本样式</a:t>
            </a:r>
          </a:p>
          <a:p>
            <a:pPr lvl="1"/>
            <a:r>
              <a:rPr lang="zh-CN" altLang="ru-RU">
                <a:sym typeface="Calibri" panose="020f0502020204030204" pitchFamily="34" charset="0"/>
              </a:rPr>
              <a:t>第二级</a:t>
            </a:r>
          </a:p>
        </p:txBody>
      </p:sp>
      <p:sp>
        <p:nvSpPr>
          <p:cNvPr id="1048" name="日期占位符 3">
            <a:extLst>
              <a:ext uri="{FF2B5EF4-FFF2-40B4-BE49-F238E27FC236}">
                <a16:creationId xmlns:a16="http://schemas.microsoft.com/office/drawing/2014/main" id="{B279DCE5-7058-2608-24BC-4A7D466E055D}"/>
              </a:ext>
            </a:extLst>
          </p:cNvPr>
          <p:cNvSpPr>
            <a:spLocks noChangeArrowheads="1"/>
          </p:cNvSpPr>
          <p:nvPr>
            <p:ph type="dt" sz="half" idx="2"/>
          </p:nvPr>
        </p:nvSpPr>
        <p:spPr bwMode="auto">
          <a:xfrm>
            <a:off x="628650" y="6356350"/>
            <a:ext cx="20574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defPPr>
              <a:defRPr lang="ru-RU"/>
            </a:defPPr>
            <a:lvl1pPr algn="l" rtl="0" fontAlgn="base">
              <a:spcBef>
                <a:spcPct val="0"/>
              </a:spcBef>
              <a:spcAft>
                <a:spcPct val="0"/>
              </a:spcAft>
              <a:buSzTx/>
              <a:buFont typeface="Arial" pitchFamily="34" charset="0"/>
              <a:defRPr sz="1200" kern="1200">
                <a:solidFill>
                  <a:srgbClr val="909191"/>
                </a:solidFill>
                <a:latin typeface="Arial" pitchFamily="34" charset="0"/>
                <a:ea typeface="微软雅黑" panose="020b0503020204020204" pitchFamily="34"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09910333-D352-4F1C-A3FA-7E12A1FF0BE0}" type="datetime1">
              <a:rPr lang="zh-CN" altLang="en-US"/>
              <a:t>2024/2/1</a:t>
            </a:fld>
            <a:endParaRPr lang="zh-CN" altLang="en-US"/>
          </a:p>
        </p:txBody>
      </p:sp>
      <p:sp>
        <p:nvSpPr>
          <p:cNvPr id="1049" name="页脚占位符 4">
            <a:extLst>
              <a:ext uri="{FF2B5EF4-FFF2-40B4-BE49-F238E27FC236}">
                <a16:creationId xmlns:a16="http://schemas.microsoft.com/office/drawing/2014/main" id="{CDB2A054-6A6D-225E-6A76-253C5DDD4A63}"/>
              </a:ext>
            </a:extLst>
          </p:cNvPr>
          <p:cNvSpPr>
            <a:spLocks noChangeArrowheads="1"/>
          </p:cNvSpPr>
          <p:nvPr>
            <p:ph type="ftr" sz="quarter" idx="3"/>
          </p:nvPr>
        </p:nvSpPr>
        <p:spPr bwMode="auto">
          <a:xfrm>
            <a:off x="3028950" y="6356350"/>
            <a:ext cx="30861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defPPr>
              <a:defRPr lang="ru-RU"/>
            </a:defPPr>
            <a:lvl1pPr algn="ctr" rtl="0" fontAlgn="base">
              <a:spcBef>
                <a:spcPct val="0"/>
              </a:spcBef>
              <a:spcAft>
                <a:spcPct val="0"/>
              </a:spcAft>
              <a:buSzTx/>
              <a:buFont typeface="Arial" pitchFamily="34" charset="0"/>
              <a:defRPr sz="1200" kern="1200">
                <a:solidFill>
                  <a:srgbClr val="909191"/>
                </a:solidFill>
                <a:latin typeface="Arial" pitchFamily="34" charset="0"/>
                <a:ea typeface="微软雅黑" panose="020b0503020204020204" pitchFamily="34"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zh-CN"/>
              <a:t>编辑ppt</a:t>
            </a:r>
          </a:p>
        </p:txBody>
      </p:sp>
      <p:sp>
        <p:nvSpPr>
          <p:cNvPr id="1050" name="灯片编号占位符 5">
            <a:extLst>
              <a:ext uri="{FF2B5EF4-FFF2-40B4-BE49-F238E27FC236}">
                <a16:creationId xmlns:a16="http://schemas.microsoft.com/office/drawing/2014/main" id="{D106D898-4472-608D-E4AD-A51A15EAFB82}"/>
              </a:ext>
            </a:extLst>
          </p:cNvPr>
          <p:cNvSpPr>
            <a:spLocks noChangeArrowheads="1"/>
          </p:cNvSpPr>
          <p:nvPr>
            <p:ph type="sldNum" sz="quarter" idx="4"/>
          </p:nvPr>
        </p:nvSpPr>
        <p:spPr bwMode="auto">
          <a:xfrm>
            <a:off x="6457950" y="6356350"/>
            <a:ext cx="20574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defPPr>
              <a:defRPr lang="ru-RU"/>
            </a:defPPr>
            <a:lvl1pPr algn="r" rtl="0" fontAlgn="base">
              <a:spcBef>
                <a:spcPct val="0"/>
              </a:spcBef>
              <a:spcAft>
                <a:spcPct val="0"/>
              </a:spcAft>
              <a:buSzTx/>
              <a:buFont typeface="Arial" pitchFamily="34" charset="0"/>
              <a:defRPr sz="1200" kern="1200">
                <a:solidFill>
                  <a:srgbClr val="909191"/>
                </a:solidFill>
                <a:latin typeface="Arial" pitchFamily="34" charset="0"/>
                <a:ea typeface="微软雅黑" panose="020b0503020204020204" pitchFamily="34"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549A48C0-65A8-4A4D-A4F3-C417870A57EA}" type="slidenum">
              <a:rPr lang="zh-CN" altLang="en-US"/>
              <a:t>‹#›</a:t>
            </a:fld>
            <a:endParaRPr lang="zh-CN" altLang="en-US"/>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ransition/>
  <p:timing/>
  <p:hf sldNum="0" hdr="0" dt="0"/>
  <p:txStyles>
    <p:titleStyle>
      <a:lvl1pPr marL="914400" indent="-914400" algn="r" rtl="0" eaLnBrk="0" fontAlgn="base" hangingPunct="0">
        <a:lnSpc>
          <a:spcPct val="90000"/>
        </a:lnSpc>
        <a:spcBef>
          <a:spcPct val="0"/>
        </a:spcBef>
        <a:spcAft>
          <a:spcPct val="0"/>
        </a:spcAft>
        <a:buSzTx/>
        <a:defRPr sz="2800" b="1" kern="1200">
          <a:solidFill>
            <a:srgbClr val="50820D"/>
          </a:solidFill>
          <a:latin typeface="+mj-lt"/>
          <a:ea typeface="+mj-ea"/>
          <a:cs typeface="+mj-cs"/>
          <a:sym typeface="Arial Rounded MT Bold" panose="020f0704030504030204" pitchFamily="34" charset="0"/>
        </a:defRPr>
      </a:lvl1pPr>
      <a:lvl2pPr marL="9144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2pPr>
      <a:lvl3pPr marL="9144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3pPr>
      <a:lvl4pPr marL="9144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4pPr>
      <a:lvl5pPr marL="9144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5pPr>
      <a:lvl6pPr marL="13716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6pPr>
      <a:lvl7pPr marL="18288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7pPr>
      <a:lvl8pPr marL="22860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8pPr>
      <a:lvl9pPr marL="2743200" indent="-914400" algn="r" rtl="0" eaLnBrk="0" fontAlgn="base" hangingPunct="0">
        <a:lnSpc>
          <a:spcPct val="90000"/>
        </a:lnSpc>
        <a:spcBef>
          <a:spcPct val="0"/>
        </a:spcBef>
        <a:spcAft>
          <a:spcPct val="0"/>
        </a:spcAft>
        <a:buSzTx/>
        <a:defRPr sz="2800" b="1">
          <a:solidFill>
            <a:srgbClr val="50820D"/>
          </a:solidFill>
          <a:latin typeface="Arial Black" panose="020b0a04020102020204" pitchFamily="34" charset="0"/>
          <a:ea typeface="微软雅黑" panose="020b0503020204020204" pitchFamily="34" charset="-122"/>
          <a:sym typeface="Arial Rounded MT Bold" panose="020f0704030504030204" pitchFamily="34" charset="0"/>
        </a:defRPr>
      </a:lvl9pPr>
    </p:titleStyle>
    <p:bodyStyle>
      <a:lvl1pPr marL="357188" indent="-357188" algn="just" rtl="0" eaLnBrk="0" fontAlgn="base" hangingPunct="0">
        <a:lnSpc>
          <a:spcPct val="110000"/>
        </a:lnSpc>
        <a:spcBef>
          <a:spcPts val="1800"/>
        </a:spcBef>
        <a:spcAft>
          <a:spcPct val="0"/>
        </a:spcAft>
        <a:buClr>
          <a:srgbClr val="963B22"/>
        </a:buClr>
        <a:buSzTx/>
        <a:buBlip>
          <a:blip r:embed="rId13"/>
        </a:buBlip>
        <a:defRPr sz="2000" kern="1200">
          <a:solidFill>
            <a:srgbClr val="50820D"/>
          </a:solidFill>
          <a:latin typeface="+mn-lt"/>
          <a:ea typeface="+mn-ea"/>
          <a:cs typeface="+mn-cs"/>
          <a:sym typeface="Calibri" panose="020f0502020204030204" pitchFamily="34" charset="0"/>
        </a:defRPr>
      </a:lvl1pPr>
      <a:lvl2pPr marL="357188" indent="-357188" algn="just" rtl="0" eaLnBrk="0" fontAlgn="base" hangingPunct="0">
        <a:lnSpc>
          <a:spcPct val="130000"/>
        </a:lnSpc>
        <a:spcBef>
          <a:spcPct val="0"/>
        </a:spcBef>
        <a:spcAft>
          <a:spcPts val="600"/>
        </a:spcAft>
        <a:buClr>
          <a:srgbClr val="D5E798"/>
        </a:buClr>
        <a:buSzTx/>
        <a:buFont typeface="幼圆" panose="02010509060101010101" pitchFamily="49" charset="-122"/>
        <a:buChar char=" "/>
        <a:defRPr sz="1600" kern="1200">
          <a:solidFill>
            <a:srgbClr val="7D7D7D"/>
          </a:solidFill>
          <a:latin typeface="幼圆" panose="02010509060101010101" pitchFamily="49" charset="-122"/>
          <a:ea typeface="幼圆" panose="02010509060101010101" pitchFamily="49" charset="-122"/>
          <a:cs typeface="+mn-cs"/>
          <a:sym typeface="Calibri" panose="020f0502020204030204" pitchFamily="34" charset="0"/>
        </a:defRPr>
      </a:lvl2pPr>
      <a:lvl3pPr marL="1143000" indent="-228600" algn="l" rtl="0" eaLnBrk="0" fontAlgn="base" hangingPunct="0">
        <a:lnSpc>
          <a:spcPct val="90000"/>
        </a:lnSpc>
        <a:spcBef>
          <a:spcPts val="500"/>
        </a:spcBef>
        <a:spcAft>
          <a:spcPts val="600"/>
        </a:spcAft>
        <a:buClr>
          <a:srgbClr val="D5E798"/>
        </a:buClr>
        <a:buSzTx/>
        <a:buFont typeface="Arial" pitchFamily="34" charset="0"/>
        <a:buChar char="•"/>
        <a:defRPr sz="2000" kern="1200">
          <a:solidFill>
            <a:schemeClr val="tx1"/>
          </a:solidFill>
          <a:latin typeface="Calibri" panose="020f0502020204030204" pitchFamily="34" charset="0"/>
          <a:ea typeface="幼圆" panose="02010509060101010101" pitchFamily="49" charset="-122"/>
          <a:cs typeface="+mn-cs"/>
          <a:sym typeface="Calibri" panose="020f0502020204030204" pitchFamily="34" charset="0"/>
        </a:defRPr>
      </a:lvl3pPr>
      <a:lvl4pPr marL="1600200" indent="-228600" algn="l" rtl="0" eaLnBrk="0" fontAlgn="base" hangingPunct="0">
        <a:lnSpc>
          <a:spcPct val="90000"/>
        </a:lnSpc>
        <a:spcBef>
          <a:spcPts val="500"/>
        </a:spcBef>
        <a:spcAft>
          <a:spcPts val="600"/>
        </a:spcAft>
        <a:buClr>
          <a:srgbClr val="D5E798"/>
        </a:buClr>
        <a:buSzTx/>
        <a:buFont typeface="Arial" pitchFamily="34" charset="0"/>
        <a:buChar char="•"/>
        <a:defRPr sz="2000" kern="1200">
          <a:solidFill>
            <a:schemeClr val="tx1"/>
          </a:solidFill>
          <a:latin typeface="Calibri" panose="020f0502020204030204" pitchFamily="34" charset="0"/>
          <a:ea typeface="幼圆" panose="02010509060101010101" pitchFamily="49" charset="-122"/>
          <a:cs typeface="+mn-cs"/>
          <a:sym typeface="Calibri" panose="020f0502020204030204" pitchFamily="34" charset="0"/>
        </a:defRPr>
      </a:lvl4pPr>
      <a:lvl5pPr marL="2057400" indent="-228600" algn="l" rtl="0" eaLnBrk="0" fontAlgn="base" hangingPunct="0">
        <a:lnSpc>
          <a:spcPct val="90000"/>
        </a:lnSpc>
        <a:spcBef>
          <a:spcPts val="500"/>
        </a:spcBef>
        <a:spcAft>
          <a:spcPts val="600"/>
        </a:spcAft>
        <a:buClr>
          <a:srgbClr val="D5E798"/>
        </a:buClr>
        <a:buSzTx/>
        <a:buFont typeface="Arial" pitchFamily="34" charset="0"/>
        <a:buChar char="•"/>
        <a:defRPr sz="2000" kern="1200">
          <a:solidFill>
            <a:schemeClr val="tx1"/>
          </a:solidFill>
          <a:latin typeface="Calibri" panose="020f0502020204030204" pitchFamily="34" charset="0"/>
          <a:ea typeface="幼圆" panose="02010509060101010101" pitchFamily="49" charset="-122"/>
          <a:cs typeface="+mn-cs"/>
          <a:sym typeface="Calibri" panose="020f0502020204030204" pitchFamily="34" charset="0"/>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3.jpeg" /><Relationship Id="rId4"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1104403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050" name="图片 7">
            <a:extLst>
              <a:ext uri="{FF2B5EF4-FFF2-40B4-BE49-F238E27FC236}">
                <a16:creationId xmlns:a16="http://schemas.microsoft.com/office/drawing/2014/main" id="{4F7C68FC-1423-A6A0-7725-0951E3CA195C}"/>
              </a:ext>
            </a:extLst>
          </p:cNvPr>
          <p:cNvPicPr preferRelativeResize="0">
            <a:picLocks noChangeArrowheads="1"/>
          </p:cNvPicPr>
          <p:nvPr/>
        </p:nvPicPr>
        <p:blipFill>
          <a:blip r:embed="rId3">
            <a:extLst>
              <a:ext uri="{28A0092B-C50C-407E-A947-70E740481C1C}">
                <a14:useLocalDpi xmlns:a14="http://schemas.microsoft.com/office/drawing/2010/main" val="0"/>
              </a:ext>
            </a:extLst>
          </a:blip>
          <a:srcRect t="35" r="421" b="1677"/>
          <a:stretch>
            <a:fillRect/>
          </a:stretch>
        </p:blipFill>
        <p:spPr bwMode="auto">
          <a:xfrm>
            <a:off x="3175" y="0"/>
            <a:ext cx="9140825" cy="685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图片 8">
            <a:extLst>
              <a:ext uri="{FF2B5EF4-FFF2-40B4-BE49-F238E27FC236}">
                <a16:creationId xmlns:a16="http://schemas.microsoft.com/office/drawing/2014/main" id="{38219515-F3A7-4413-CB55-4FDCEE932559}"/>
              </a:ext>
            </a:extLst>
          </p:cNvPr>
          <p:cNvPicPr preferRelativeResize="0">
            <a:picLocks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465763" y="2178050"/>
            <a:ext cx="2114550" cy="1676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2" name="标题 5">
            <a:extLst>
              <a:ext uri="{FF2B5EF4-FFF2-40B4-BE49-F238E27FC236}">
                <a16:creationId xmlns:a16="http://schemas.microsoft.com/office/drawing/2014/main" id="{259CAD46-1021-CFCD-CEF1-ED7B0649B38B}"/>
              </a:ext>
            </a:extLst>
          </p:cNvPr>
          <p:cNvSpPr>
            <a:spLocks noChangeArrowheads="1"/>
          </p:cNvSpPr>
          <p:nvPr>
            <p:ph type="title" idx="4294967295"/>
          </p:nvPr>
        </p:nvSpPr>
        <p:spPr>
          <a:xfrm>
            <a:off x="3203575" y="1196975"/>
            <a:ext cx="5668963" cy="695325"/>
          </a:xfrm>
        </p:spPr>
        <p:txBody>
          <a:bodyPr/>
          <a:lstStyle/>
          <a:p>
            <a:pPr marL="0" indent="0" algn="ctr" eaLnBrk="1" hangingPunct="1"/>
            <a:r>
              <a:rPr lang="zh-CN" altLang="en-US" sz="4300">
                <a:latin typeface="Arial Rounded MT Bold" panose="020f0704030504030204" pitchFamily="34" charset="0"/>
                <a:ea typeface="华文宋体" panose="02010600040101010101" pitchFamily="2" charset="-122"/>
              </a:rPr>
              <a:t>孤独症的音乐治疗</a:t>
            </a:r>
          </a:p>
        </p:txBody>
      </p:sp>
      <p:sp>
        <p:nvSpPr>
          <p:cNvPr id="2053" name="PB1"/>
          <p:cNvSpPr/>
          <p:nvPr/>
        </p:nvSpPr>
        <p:spPr>
          <a:xfrm>
            <a:off x="0" y="6839712"/>
            <a:ext cx="14514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54" name="PageNumberTextBox1"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A1B66F40-D130-5772-067E-F8970226CF8A}"/>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57DA44EB-1335-347B-E70F-BF4D53929F0C}"/>
              </a:ext>
            </a:extLst>
          </p:cNvPr>
          <p:cNvSpPr>
            <a:spLocks noGrp="1"/>
          </p:cNvSpPr>
          <p:nvPr>
            <p:ph type="sldNum" sz="quarter" idx="12"/>
          </p:nvPr>
        </p:nvSpPr>
        <p:spPr/>
        <p:txBody>
          <a:bodyPr/>
          <a:lstStyle/>
          <a:p>
            <a:fld id="{0316ED0C-B611-4466-8D0B-7F869970D12A}" type="slidenum">
              <a:rPr lang="zh-CN" altLang="en-US"/>
              <a:t>2</a:t>
            </a:fld>
            <a:endParaRPr lang="zh-CN" altLang="en-US"/>
          </a:p>
        </p:txBody>
      </p:sp>
      <p:sp>
        <p:nvSpPr>
          <p:cNvPr id="2055" name="标题 4">
            <a:extLst>
              <a:ext uri="{FF2B5EF4-FFF2-40B4-BE49-F238E27FC236}">
                <a16:creationId xmlns:a16="http://schemas.microsoft.com/office/drawing/2014/main" id="{62B967ED-F754-3742-EA1C-90CD7E69BE23}"/>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056" name="内容占位符 5">
            <a:extLst>
              <a:ext uri="{FF2B5EF4-FFF2-40B4-BE49-F238E27FC236}">
                <a16:creationId xmlns:a16="http://schemas.microsoft.com/office/drawing/2014/main" id="{A5226D95-7E2D-8733-03D0-A7E577EC4B2E}"/>
              </a:ext>
            </a:extLst>
          </p:cNvPr>
          <p:cNvSpPr>
            <a:spLocks noChangeArrowheads="1"/>
          </p:cNvSpPr>
          <p:nvPr>
            <p:ph idx="4294967295"/>
          </p:nvPr>
        </p:nvSpPr>
        <p:spPr>
          <a:xfrm>
            <a:off x="1054100" y="1166813"/>
            <a:ext cx="7673975" cy="5338762"/>
          </a:xfrm>
        </p:spPr>
        <p:txBody>
          <a:bodyPr/>
          <a:lstStyle/>
          <a:p>
            <a:pPr eaLnBrk="1" hangingPunct="1"/>
            <a:r>
              <a:rPr lang="zh-CN" altLang="en-US" sz="3200">
                <a:ea typeface="华文宋体" panose="02010600040101010101" pitchFamily="2" charset="-122"/>
              </a:rPr>
              <a:t>音乐治疗的概述</a:t>
            </a:r>
            <a:endParaRPr lang="en-US" altLang="en-US" sz="3200">
              <a:ea typeface="华文宋体" panose="02010600040101010101" pitchFamily="2" charset="-122"/>
            </a:endParaRPr>
          </a:p>
          <a:p>
            <a:pPr eaLnBrk="1" hangingPunct="1"/>
            <a:r>
              <a:rPr lang="zh-CN" altLang="en-US" sz="3200">
                <a:ea typeface="华文宋体" panose="02010600040101010101" pitchFamily="2" charset="-122"/>
              </a:rPr>
              <a:t>音乐治疗的原理</a:t>
            </a:r>
            <a:endParaRPr lang="en-US" altLang="en-US" sz="3200">
              <a:ea typeface="华文宋体" panose="02010600040101010101" pitchFamily="2" charset="-122"/>
            </a:endParaRPr>
          </a:p>
          <a:p>
            <a:pPr eaLnBrk="1" hangingPunct="1"/>
            <a:r>
              <a:rPr lang="zh-CN" altLang="en-US" sz="3200">
                <a:ea typeface="华文宋体" panose="02010600040101010101" pitchFamily="2" charset="-122"/>
              </a:rPr>
              <a:t>音乐治疗的作用</a:t>
            </a:r>
            <a:endParaRPr lang="en-US" altLang="en-US" sz="3200">
              <a:ea typeface="华文宋体" panose="02010600040101010101" pitchFamily="2" charset="-122"/>
            </a:endParaRPr>
          </a:p>
          <a:p>
            <a:pPr eaLnBrk="1" hangingPunct="1"/>
            <a:r>
              <a:rPr lang="zh-CN" altLang="en-US" sz="3200">
                <a:ea typeface="华文宋体" panose="02010600040101010101" pitchFamily="2" charset="-122"/>
              </a:rPr>
              <a:t>音乐治疗的方法和形式</a:t>
            </a:r>
            <a:endParaRPr lang="en-US" altLang="en-US" sz="3200">
              <a:ea typeface="华文宋体" panose="02010600040101010101" pitchFamily="2" charset="-122"/>
            </a:endParaRPr>
          </a:p>
          <a:p>
            <a:pPr eaLnBrk="1" hangingPunct="1"/>
            <a:r>
              <a:rPr lang="zh-CN" altLang="en-US" sz="3200">
                <a:ea typeface="华文宋体" panose="02010600040101010101" pitchFamily="2" charset="-122"/>
              </a:rPr>
              <a:t>音乐治疗案例</a:t>
            </a:r>
          </a:p>
        </p:txBody>
      </p:sp>
      <p:sp>
        <p:nvSpPr>
          <p:cNvPr id="2057" name="PB2"/>
          <p:cNvSpPr/>
          <p:nvPr/>
        </p:nvSpPr>
        <p:spPr>
          <a:xfrm>
            <a:off x="0" y="6839712"/>
            <a:ext cx="29028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58" name="PageNumberTextBox2"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2A3A2FC6-0BDD-1247-3A60-45D624E46E72}"/>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3DC85567-53F8-96C5-33A6-4AA79ECEC61A}"/>
              </a:ext>
            </a:extLst>
          </p:cNvPr>
          <p:cNvSpPr>
            <a:spLocks noGrp="1"/>
          </p:cNvSpPr>
          <p:nvPr>
            <p:ph type="sldNum" sz="quarter" idx="12"/>
          </p:nvPr>
        </p:nvSpPr>
        <p:spPr/>
        <p:txBody>
          <a:bodyPr/>
          <a:lstStyle/>
          <a:p>
            <a:fld id="{FBDC29AE-0051-4818-A8BE-57B3F4FE049F}" type="slidenum">
              <a:rPr lang="zh-CN" altLang="en-US"/>
              <a:t>3</a:t>
            </a:fld>
            <a:endParaRPr lang="zh-CN" altLang="en-US"/>
          </a:p>
        </p:txBody>
      </p:sp>
      <p:sp>
        <p:nvSpPr>
          <p:cNvPr id="2059" name="标题 1">
            <a:extLst>
              <a:ext uri="{FF2B5EF4-FFF2-40B4-BE49-F238E27FC236}">
                <a16:creationId xmlns:a16="http://schemas.microsoft.com/office/drawing/2014/main" id="{8E81E82C-6D29-3DFE-710A-0ED6A8FD53C5}"/>
              </a:ext>
            </a:extLst>
          </p:cNvPr>
          <p:cNvSpPr>
            <a:spLocks noChangeArrowheads="1"/>
          </p:cNvSpPr>
          <p:nvPr>
            <p:ph type="title" idx="4294967295"/>
          </p:nvPr>
        </p:nvSpPr>
        <p:spPr>
          <a:xfrm>
            <a:off x="1054100" y="188913"/>
            <a:ext cx="7681913" cy="700087"/>
          </a:xfrm>
        </p:spPr>
        <p:txBody>
          <a:bodyPr/>
          <a:lstStyle/>
          <a:p>
            <a:pPr marL="0" indent="0" algn="l" eaLnBrk="1" hangingPunct="1"/>
            <a:r>
              <a:rPr lang="zh-CN" altLang="en-US">
                <a:ea typeface="华文宋体" panose="02010600040101010101" pitchFamily="2" charset="-122"/>
              </a:rPr>
              <a:t>一、音乐治疗概述</a:t>
            </a:r>
          </a:p>
        </p:txBody>
      </p:sp>
      <p:sp>
        <p:nvSpPr>
          <p:cNvPr id="2060" name="内容占位符 2">
            <a:extLst>
              <a:ext uri="{FF2B5EF4-FFF2-40B4-BE49-F238E27FC236}">
                <a16:creationId xmlns:a16="http://schemas.microsoft.com/office/drawing/2014/main" id="{E1F65AAF-5AB6-BFE2-E293-EB87F2060ED0}"/>
              </a:ext>
            </a:extLst>
          </p:cNvPr>
          <p:cNvSpPr>
            <a:spLocks noChangeArrowheads="1"/>
          </p:cNvSpPr>
          <p:nvPr>
            <p:ph idx="4294967295"/>
          </p:nvPr>
        </p:nvSpPr>
        <p:spPr>
          <a:xfrm>
            <a:off x="1054100" y="1166813"/>
            <a:ext cx="7673975" cy="5338762"/>
          </a:xfrm>
        </p:spPr>
        <p:txBody>
          <a:bodyPr/>
          <a:lstStyle/>
          <a:p>
            <a:pPr eaLnBrk="1" hangingPunct="1">
              <a:lnSpc>
                <a:spcPct val="100000"/>
              </a:lnSpc>
            </a:pPr>
            <a:r>
              <a:rPr lang="zh-CN" altLang="en-US" sz="2400">
                <a:ea typeface="华文宋体" panose="02010600040101010101" pitchFamily="2" charset="-122"/>
              </a:rPr>
              <a:t>音乐治疗是一门年轻的应用学科。</a:t>
            </a:r>
          </a:p>
          <a:p>
            <a:pPr eaLnBrk="1" hangingPunct="1">
              <a:lnSpc>
                <a:spcPct val="100000"/>
              </a:lnSpc>
            </a:pPr>
            <a:r>
              <a:rPr lang="zh-CN" altLang="en-US" sz="2400">
                <a:ea typeface="华文宋体" panose="02010600040101010101" pitchFamily="2" charset="-122"/>
              </a:rPr>
              <a:t>是以音乐的实用性功能为基础，按照系统的治疗程序，应用音乐或音乐相关体验作为手段治疗疾病或促进身心健康的方法。</a:t>
            </a:r>
          </a:p>
          <a:p>
            <a:pPr eaLnBrk="1" hangingPunct="1">
              <a:lnSpc>
                <a:spcPct val="100000"/>
              </a:lnSpc>
            </a:pPr>
            <a:r>
              <a:rPr lang="zh-CN" altLang="en-US" sz="2400">
                <a:ea typeface="华文宋体" panose="02010600040101010101" pitchFamily="2" charset="-122"/>
              </a:rPr>
              <a:t>在我国，音乐治疗对儿童自闭症的干预才刚刚开始，还处在探索阶段。</a:t>
            </a:r>
          </a:p>
          <a:p>
            <a:pPr eaLnBrk="1" hangingPunct="1">
              <a:lnSpc>
                <a:spcPct val="100000"/>
              </a:lnSpc>
            </a:pPr>
            <a:r>
              <a:rPr lang="zh-CN" altLang="en-US" sz="2400">
                <a:ea typeface="华文宋体" panose="02010600040101010101" pitchFamily="2" charset="-122"/>
              </a:rPr>
              <a:t>据国外的研究，85％以上的自闭症儿童对音乐的反应都很好。因此，国外在对儿童自闭症的治疗中，音乐治疗是一种常用的治疗手段。</a:t>
            </a:r>
          </a:p>
        </p:txBody>
      </p:sp>
      <p:sp>
        <p:nvSpPr>
          <p:cNvPr id="2061" name="PB3"/>
          <p:cNvSpPr/>
          <p:nvPr/>
        </p:nvSpPr>
        <p:spPr>
          <a:xfrm>
            <a:off x="0" y="6839712"/>
            <a:ext cx="43542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62" name="PageNumberTextBox3"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981DC85D-AE80-D581-B6EF-AC068D97E890}"/>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E619EC60-A422-9BBE-7349-8C79F5085FA0}"/>
              </a:ext>
            </a:extLst>
          </p:cNvPr>
          <p:cNvSpPr>
            <a:spLocks noGrp="1"/>
          </p:cNvSpPr>
          <p:nvPr>
            <p:ph type="sldNum" sz="quarter" idx="12"/>
          </p:nvPr>
        </p:nvSpPr>
        <p:spPr/>
        <p:txBody>
          <a:bodyPr/>
          <a:lstStyle/>
          <a:p>
            <a:fld id="{87806EE9-85A2-43BC-BA84-A22710C477FD}" type="slidenum">
              <a:rPr lang="zh-CN" altLang="en-US"/>
              <a:t>4</a:t>
            </a:fld>
            <a:endParaRPr lang="zh-CN" altLang="en-US"/>
          </a:p>
        </p:txBody>
      </p:sp>
      <p:sp>
        <p:nvSpPr>
          <p:cNvPr id="2063" name="标题 1">
            <a:extLst>
              <a:ext uri="{FF2B5EF4-FFF2-40B4-BE49-F238E27FC236}">
                <a16:creationId xmlns:a16="http://schemas.microsoft.com/office/drawing/2014/main" id="{77E4D805-5968-7B3F-8482-44BDD2BE060E}"/>
              </a:ext>
            </a:extLst>
          </p:cNvPr>
          <p:cNvSpPr>
            <a:spLocks noChangeArrowheads="1"/>
          </p:cNvSpPr>
          <p:nvPr>
            <p:ph type="title" idx="4294967295"/>
          </p:nvPr>
        </p:nvSpPr>
        <p:spPr>
          <a:xfrm>
            <a:off x="1054100" y="188913"/>
            <a:ext cx="7681913" cy="700087"/>
          </a:xfrm>
        </p:spPr>
        <p:txBody>
          <a:bodyPr/>
          <a:lstStyle/>
          <a:p>
            <a:pPr marL="0" indent="0" algn="l" eaLnBrk="1" hangingPunct="1"/>
            <a:r>
              <a:rPr lang="zh-CN" altLang="en-US">
                <a:ea typeface="华文宋体" panose="02010600040101010101" pitchFamily="2" charset="-122"/>
              </a:rPr>
              <a:t>二、音乐治疗的原理</a:t>
            </a:r>
          </a:p>
        </p:txBody>
      </p:sp>
      <p:sp>
        <p:nvSpPr>
          <p:cNvPr id="2064" name="内容占位符 2">
            <a:extLst>
              <a:ext uri="{FF2B5EF4-FFF2-40B4-BE49-F238E27FC236}">
                <a16:creationId xmlns:a16="http://schemas.microsoft.com/office/drawing/2014/main" id="{D0283BC2-D048-7856-D715-F6BE4ECDB96D}"/>
              </a:ext>
            </a:extLst>
          </p:cNvPr>
          <p:cNvSpPr>
            <a:spLocks noChangeArrowheads="1"/>
          </p:cNvSpPr>
          <p:nvPr>
            <p:ph idx="4294967295"/>
          </p:nvPr>
        </p:nvSpPr>
        <p:spPr>
          <a:xfrm>
            <a:off x="1054100" y="1166813"/>
            <a:ext cx="7673975" cy="5338762"/>
          </a:xfrm>
        </p:spPr>
        <p:txBody>
          <a:bodyPr/>
          <a:lstStyle/>
          <a:p>
            <a:pPr eaLnBrk="1" hangingPunct="1"/>
            <a:r>
              <a:rPr lang="zh-CN" altLang="en-US" sz="2400">
                <a:ea typeface="华文宋体" panose="02010600040101010101" pitchFamily="2" charset="-122"/>
              </a:rPr>
              <a:t>音乐能超越语言表达情感世界，可以开启自闭症儿童封闭的内心使其情感能与外界交流，而语言障碍、情感障碍正是自闭症儿童的问题所在。</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在安全的、无威胁的音乐环境下，可以消退自闭症儿童的心理防御机制。合适的乐器可以成为与音乐治疗师建立关系的中介。</a:t>
            </a:r>
          </a:p>
          <a:p>
            <a:pPr eaLnBrk="1" hangingPunct="1"/>
            <a:r>
              <a:rPr lang="zh-CN" altLang="en-US" sz="2400">
                <a:ea typeface="华文宋体" panose="02010600040101010101" pitchFamily="2" charset="-122"/>
              </a:rPr>
              <a:t>对自闭症儿童的音乐治疗更重视心理、情绪的调适，而不以行为训练为主。</a:t>
            </a:r>
          </a:p>
          <a:p>
            <a:pPr eaLnBrk="1" hangingPunct="1"/>
            <a:endParaRPr lang="zh-CN" altLang="en-US" sz="2400">
              <a:ea typeface="华文宋体" panose="02010600040101010101" pitchFamily="2" charset="-122"/>
            </a:endParaRPr>
          </a:p>
          <a:p>
            <a:pPr eaLnBrk="1" hangingPunct="1"/>
            <a:endParaRPr lang="zh-CN" altLang="en-US">
              <a:ea typeface="华文宋体" panose="02010600040101010101" pitchFamily="2" charset="-122"/>
            </a:endParaRPr>
          </a:p>
        </p:txBody>
      </p:sp>
      <p:sp>
        <p:nvSpPr>
          <p:cNvPr id="2065" name="PB4"/>
          <p:cNvSpPr/>
          <p:nvPr/>
        </p:nvSpPr>
        <p:spPr>
          <a:xfrm>
            <a:off x="0" y="6839712"/>
            <a:ext cx="58057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66" name="PageNumberTextBox4"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9F58E25C-8B23-029B-71C1-D226D523A457}"/>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6F52589B-704A-CBF0-12FF-F2E563B46E81}"/>
              </a:ext>
            </a:extLst>
          </p:cNvPr>
          <p:cNvSpPr>
            <a:spLocks noGrp="1"/>
          </p:cNvSpPr>
          <p:nvPr>
            <p:ph type="sldNum" sz="quarter" idx="12"/>
          </p:nvPr>
        </p:nvSpPr>
        <p:spPr/>
        <p:txBody>
          <a:bodyPr/>
          <a:lstStyle/>
          <a:p>
            <a:fld id="{C9022790-0F6A-4365-837A-D2AE2458BF7B}" type="slidenum">
              <a:rPr lang="zh-CN" altLang="en-US"/>
              <a:t>5</a:t>
            </a:fld>
            <a:endParaRPr lang="zh-CN" altLang="en-US"/>
          </a:p>
        </p:txBody>
      </p:sp>
      <p:sp>
        <p:nvSpPr>
          <p:cNvPr id="2067" name="标题 1">
            <a:extLst>
              <a:ext uri="{FF2B5EF4-FFF2-40B4-BE49-F238E27FC236}">
                <a16:creationId xmlns:a16="http://schemas.microsoft.com/office/drawing/2014/main" id="{FD6513EF-27F1-07A1-21E0-5BE2C3806CBC}"/>
              </a:ext>
            </a:extLst>
          </p:cNvPr>
          <p:cNvSpPr>
            <a:spLocks noChangeArrowheads="1"/>
          </p:cNvSpPr>
          <p:nvPr>
            <p:ph type="title" idx="4294967295"/>
          </p:nvPr>
        </p:nvSpPr>
        <p:spPr>
          <a:xfrm>
            <a:off x="1054100" y="188913"/>
            <a:ext cx="7681913" cy="700087"/>
          </a:xfrm>
        </p:spPr>
        <p:txBody>
          <a:bodyPr/>
          <a:lstStyle/>
          <a:p>
            <a:pPr marL="0" indent="0" algn="l" eaLnBrk="1" hangingPunct="1"/>
            <a:r>
              <a:rPr lang="zh-CN" altLang="en-US">
                <a:ea typeface="华文宋体" panose="02010600040101010101" pitchFamily="2" charset="-122"/>
              </a:rPr>
              <a:t>三、音乐治疗的作用</a:t>
            </a:r>
          </a:p>
        </p:txBody>
      </p:sp>
      <p:sp>
        <p:nvSpPr>
          <p:cNvPr id="2068" name="内容占位符 2">
            <a:extLst>
              <a:ext uri="{FF2B5EF4-FFF2-40B4-BE49-F238E27FC236}">
                <a16:creationId xmlns:a16="http://schemas.microsoft.com/office/drawing/2014/main" id="{1C4DF604-B2AE-2042-3EAC-A13249FC0B81}"/>
              </a:ext>
            </a:extLst>
          </p:cNvPr>
          <p:cNvSpPr>
            <a:spLocks noChangeArrowheads="1"/>
          </p:cNvSpPr>
          <p:nvPr>
            <p:ph idx="4294967295"/>
          </p:nvPr>
        </p:nvSpPr>
        <p:spPr>
          <a:xfrm>
            <a:off x="1054100" y="1166813"/>
            <a:ext cx="7673975" cy="5338762"/>
          </a:xfrm>
        </p:spPr>
        <p:txBody>
          <a:bodyPr/>
          <a:lstStyle/>
          <a:p>
            <a:pPr eaLnBrk="1" hangingPunct="1"/>
            <a:r>
              <a:rPr lang="zh-CN" altLang="en-US" sz="2400">
                <a:ea typeface="华文宋体" panose="02010600040101010101" pitchFamily="2" charset="-122"/>
              </a:rPr>
              <a:t>音乐治疗是直接作用于下丘脑和边缘系统等人脑主管情绪的中枢，对人的情绪进行双向调节，一方面音乐能使人放松，消退紧张，另一方面能使人精神焕发，消退低落的情绪。</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因此，音乐治疗对自闭症儿童康复有着积极地作用。</a:t>
            </a:r>
          </a:p>
          <a:p>
            <a:pPr eaLnBrk="1" hangingPunct="1"/>
            <a:endParaRPr lang="zh-CN" altLang="en-US" sz="2400">
              <a:ea typeface="华文宋体" panose="02010600040101010101" pitchFamily="2" charset="-122"/>
            </a:endParaRPr>
          </a:p>
        </p:txBody>
      </p:sp>
      <p:sp>
        <p:nvSpPr>
          <p:cNvPr id="2069" name="PB5"/>
          <p:cNvSpPr/>
          <p:nvPr/>
        </p:nvSpPr>
        <p:spPr>
          <a:xfrm>
            <a:off x="0" y="6839712"/>
            <a:ext cx="72571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70" name="PageNumberTextBox5"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A5A23196-2062-D0A7-C9ED-7E0B63227C43}"/>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C6218CF7-1D76-7693-19E2-0A66ABCB5B6B}"/>
              </a:ext>
            </a:extLst>
          </p:cNvPr>
          <p:cNvSpPr>
            <a:spLocks noGrp="1"/>
          </p:cNvSpPr>
          <p:nvPr>
            <p:ph type="sldNum" sz="quarter" idx="12"/>
          </p:nvPr>
        </p:nvSpPr>
        <p:spPr/>
        <p:txBody>
          <a:bodyPr/>
          <a:lstStyle/>
          <a:p>
            <a:fld id="{818B58EF-DCB0-4896-A99E-E5371F545FA5}" type="slidenum">
              <a:rPr lang="zh-CN" altLang="en-US"/>
              <a:t>6</a:t>
            </a:fld>
            <a:endParaRPr lang="zh-CN" altLang="en-US"/>
          </a:p>
        </p:txBody>
      </p:sp>
      <p:sp>
        <p:nvSpPr>
          <p:cNvPr id="2071" name="标题 1">
            <a:extLst>
              <a:ext uri="{FF2B5EF4-FFF2-40B4-BE49-F238E27FC236}">
                <a16:creationId xmlns:a16="http://schemas.microsoft.com/office/drawing/2014/main" id="{3695F6A7-AB35-01AC-BB5C-D14051CA4298}"/>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072" name="内容占位符 2">
            <a:extLst>
              <a:ext uri="{FF2B5EF4-FFF2-40B4-BE49-F238E27FC236}">
                <a16:creationId xmlns:a16="http://schemas.microsoft.com/office/drawing/2014/main" id="{90FBBDA5-AED0-E392-14D3-0D61B7ACC5E9}"/>
              </a:ext>
            </a:extLst>
          </p:cNvPr>
          <p:cNvSpPr>
            <a:spLocks noChangeArrowheads="1"/>
          </p:cNvSpPr>
          <p:nvPr>
            <p:ph idx="4294967295"/>
          </p:nvPr>
        </p:nvSpPr>
        <p:spPr>
          <a:xfrm>
            <a:off x="1054100" y="1166813"/>
            <a:ext cx="7673975" cy="5338762"/>
          </a:xfrm>
        </p:spPr>
        <p:txBody>
          <a:bodyPr/>
          <a:lstStyle/>
          <a:p>
            <a:pPr eaLnBrk="1" hangingPunct="1"/>
            <a:r>
              <a:rPr lang="en-US" altLang="zh-CN" sz="2400">
                <a:ea typeface="华文宋体" panose="02010600040101010101" pitchFamily="2" charset="-122"/>
              </a:rPr>
              <a:t>1</a:t>
            </a:r>
            <a:r>
              <a:rPr lang="zh-CN" altLang="en-US" sz="2400">
                <a:ea typeface="华文宋体" panose="02010600040101010101" pitchFamily="2" charset="-122"/>
              </a:rPr>
              <a:t>、促进儿童感知能力的发展</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有许多自闭症儿童在视觉、听觉、触觉、味觉、嗅觉方面都有不正常的状态，有的反应过于敏感，有的反应过于迟钝。</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而治疗师通过针对自闭症儿童特点而设计的音乐舞蹈节奏系列训练，为儿童提供多重感官刺激，增加感知信息，扩大感知容量，促进感知能力的发展。</a:t>
            </a:r>
          </a:p>
          <a:p>
            <a:pPr eaLnBrk="1" hangingPunct="1"/>
            <a:endParaRPr lang="zh-CN" altLang="en-US">
              <a:ea typeface="华文宋体" panose="02010600040101010101" pitchFamily="2" charset="-122"/>
            </a:endParaRPr>
          </a:p>
        </p:txBody>
      </p:sp>
      <p:sp>
        <p:nvSpPr>
          <p:cNvPr id="2073" name="PB6"/>
          <p:cNvSpPr/>
          <p:nvPr/>
        </p:nvSpPr>
        <p:spPr>
          <a:xfrm>
            <a:off x="0" y="6839712"/>
            <a:ext cx="87085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74" name="PageNumberTextBox6"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F54C4745-50A0-AEDF-A1FF-FD638DA5F977}"/>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166A8157-35BD-442A-E9E3-B727F791DC26}"/>
              </a:ext>
            </a:extLst>
          </p:cNvPr>
          <p:cNvSpPr>
            <a:spLocks noGrp="1"/>
          </p:cNvSpPr>
          <p:nvPr>
            <p:ph type="sldNum" sz="quarter" idx="12"/>
          </p:nvPr>
        </p:nvSpPr>
        <p:spPr/>
        <p:txBody>
          <a:bodyPr/>
          <a:lstStyle/>
          <a:p>
            <a:fld id="{2141C0CA-C2F5-4BF7-909C-1BB68BDD282A}" type="slidenum">
              <a:rPr lang="zh-CN" altLang="en-US"/>
              <a:t>7</a:t>
            </a:fld>
            <a:endParaRPr lang="zh-CN" altLang="en-US"/>
          </a:p>
        </p:txBody>
      </p:sp>
      <p:sp>
        <p:nvSpPr>
          <p:cNvPr id="2075" name="标题 1">
            <a:extLst>
              <a:ext uri="{FF2B5EF4-FFF2-40B4-BE49-F238E27FC236}">
                <a16:creationId xmlns:a16="http://schemas.microsoft.com/office/drawing/2014/main" id="{0B12A6B8-9FBB-7D96-CA6E-C39EAA523BF9}"/>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076" name="内容占位符 2">
            <a:extLst>
              <a:ext uri="{FF2B5EF4-FFF2-40B4-BE49-F238E27FC236}">
                <a16:creationId xmlns:a16="http://schemas.microsoft.com/office/drawing/2014/main" id="{1A15D372-3E17-47FA-00CA-BE7CB18450DB}"/>
              </a:ext>
            </a:extLst>
          </p:cNvPr>
          <p:cNvSpPr>
            <a:spLocks noChangeArrowheads="1"/>
          </p:cNvSpPr>
          <p:nvPr>
            <p:ph idx="4294967295"/>
          </p:nvPr>
        </p:nvSpPr>
        <p:spPr>
          <a:xfrm>
            <a:off x="1054100" y="1166813"/>
            <a:ext cx="7673975" cy="5338762"/>
          </a:xfrm>
        </p:spPr>
        <p:txBody>
          <a:bodyPr/>
          <a:lstStyle/>
          <a:p>
            <a:pPr eaLnBrk="1" hangingPunct="1"/>
            <a:r>
              <a:rPr lang="en-US" altLang="zh-CN" sz="2400">
                <a:ea typeface="华文宋体" panose="02010600040101010101" pitchFamily="2" charset="-122"/>
              </a:rPr>
              <a:t>2</a:t>
            </a:r>
            <a:r>
              <a:rPr lang="zh-CN" altLang="en-US" sz="2400">
                <a:ea typeface="华文宋体" panose="02010600040101010101" pitchFamily="2" charset="-122"/>
              </a:rPr>
              <a:t>、促进儿童认知学习和语言能力发展</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认知能力低下是自闭症儿童存在的普遍现象，严重影响着自闭症儿童学习和生活。</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合理应用歌咏和念童谣、表演等都能为自闭症儿童提供很多听觉训练和节奏训练的机会，这不仅可以提高儿童具有良好的听觉分辨能力和节奏感，还能很自然的培养儿童在说话时较好的控制节奏，改变其说话语音无轻重之分、语调无抑扬顿挫等言语现象。</a:t>
            </a:r>
          </a:p>
          <a:p>
            <a:pPr eaLnBrk="1" hangingPunct="1"/>
            <a:endParaRPr lang="zh-CN" altLang="en-US">
              <a:ea typeface="华文宋体" panose="02010600040101010101" pitchFamily="2" charset="-122"/>
            </a:endParaRPr>
          </a:p>
        </p:txBody>
      </p:sp>
      <p:sp>
        <p:nvSpPr>
          <p:cNvPr id="2077" name="PB7"/>
          <p:cNvSpPr/>
          <p:nvPr/>
        </p:nvSpPr>
        <p:spPr>
          <a:xfrm>
            <a:off x="0" y="6839712"/>
            <a:ext cx="1016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78" name="PageNumberTextBox7"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1E87B6D5-D5DC-A181-11BE-EDD1BF6C784F}"/>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49040412-76EA-2C7F-4A51-F6496FB9962B}"/>
              </a:ext>
            </a:extLst>
          </p:cNvPr>
          <p:cNvSpPr>
            <a:spLocks noGrp="1"/>
          </p:cNvSpPr>
          <p:nvPr>
            <p:ph type="sldNum" sz="quarter" idx="12"/>
          </p:nvPr>
        </p:nvSpPr>
        <p:spPr/>
        <p:txBody>
          <a:bodyPr/>
          <a:lstStyle/>
          <a:p>
            <a:fld id="{BCFFE38B-814D-4ED3-B8E4-4621ADB27133}" type="slidenum">
              <a:rPr lang="zh-CN" altLang="en-US"/>
              <a:t>8</a:t>
            </a:fld>
            <a:endParaRPr lang="zh-CN" altLang="en-US"/>
          </a:p>
        </p:txBody>
      </p:sp>
      <p:sp>
        <p:nvSpPr>
          <p:cNvPr id="2079" name="标题 1">
            <a:extLst>
              <a:ext uri="{FF2B5EF4-FFF2-40B4-BE49-F238E27FC236}">
                <a16:creationId xmlns:a16="http://schemas.microsoft.com/office/drawing/2014/main" id="{BB69E0F6-459E-6327-2B96-B397F9C96DCB}"/>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080" name="内容占位符 2">
            <a:extLst>
              <a:ext uri="{FF2B5EF4-FFF2-40B4-BE49-F238E27FC236}">
                <a16:creationId xmlns:a16="http://schemas.microsoft.com/office/drawing/2014/main" id="{A0D9FBDD-07A8-5EEF-1A97-31E49010A362}"/>
              </a:ext>
            </a:extLst>
          </p:cNvPr>
          <p:cNvSpPr>
            <a:spLocks noChangeArrowheads="1"/>
          </p:cNvSpPr>
          <p:nvPr>
            <p:ph idx="4294967295"/>
          </p:nvPr>
        </p:nvSpPr>
        <p:spPr>
          <a:xfrm>
            <a:off x="1054100" y="1166813"/>
            <a:ext cx="7673975" cy="5338762"/>
          </a:xfrm>
        </p:spPr>
        <p:txBody>
          <a:bodyPr/>
          <a:lstStyle/>
          <a:p>
            <a:pPr eaLnBrk="1" hangingPunct="1"/>
            <a:r>
              <a:rPr lang="en-US" altLang="zh-CN" sz="2400">
                <a:ea typeface="华文宋体" panose="02010600040101010101" pitchFamily="2" charset="-122"/>
              </a:rPr>
              <a:t>3</a:t>
            </a:r>
            <a:r>
              <a:rPr lang="zh-CN" altLang="en-US" sz="2400">
                <a:ea typeface="华文宋体" panose="02010600040101010101" pitchFamily="2" charset="-122"/>
              </a:rPr>
              <a:t>、改善儿童动作技能。</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许多自闭症儿童都有不同程度的感觉统合失调现象，肢体不协调，动作能力都会经常表现出来。</a:t>
            </a:r>
          </a:p>
          <a:p>
            <a:pPr eaLnBrk="1" hangingPunct="1"/>
            <a:r>
              <a:rPr lang="en-US" altLang="zh-CN" sz="2400">
                <a:ea typeface="华文宋体" panose="02010600040101010101" pitchFamily="2" charset="-122"/>
              </a:rPr>
              <a:t>4</a:t>
            </a:r>
            <a:r>
              <a:rPr lang="zh-CN" altLang="en-US" sz="2400">
                <a:ea typeface="华文宋体" panose="02010600040101010101" pitchFamily="2" charset="-122"/>
              </a:rPr>
              <a:t>、促进儿童的情绪、情感表达。</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情绪障碍是制约自闭症儿童社会适应能力发展的主要障碍。通过音乐治疗引导儿童表达兴奋、沮丧、快乐、生气的情绪，改变精神状态。</a:t>
            </a:r>
          </a:p>
          <a:p>
            <a:pPr eaLnBrk="1" hangingPunct="1"/>
            <a:endParaRPr lang="zh-CN" altLang="en-US">
              <a:ea typeface="华文宋体" panose="02010600040101010101" pitchFamily="2" charset="-122"/>
            </a:endParaRPr>
          </a:p>
        </p:txBody>
      </p:sp>
      <p:sp>
        <p:nvSpPr>
          <p:cNvPr id="2081" name="PB8"/>
          <p:cNvSpPr/>
          <p:nvPr/>
        </p:nvSpPr>
        <p:spPr>
          <a:xfrm>
            <a:off x="0" y="6839712"/>
            <a:ext cx="116114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82" name="PageNumberTextBox8"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BAB93196-A9B9-7DDB-C1EE-E7FBC326C875}"/>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8EF362ED-4283-75D4-5D4A-220AF011DC4C}"/>
              </a:ext>
            </a:extLst>
          </p:cNvPr>
          <p:cNvSpPr>
            <a:spLocks noGrp="1"/>
          </p:cNvSpPr>
          <p:nvPr>
            <p:ph type="sldNum" sz="quarter" idx="12"/>
          </p:nvPr>
        </p:nvSpPr>
        <p:spPr/>
        <p:txBody>
          <a:bodyPr/>
          <a:lstStyle/>
          <a:p>
            <a:fld id="{517D39F5-C93E-4EC2-BB66-B9D2C2FA41E3}" type="slidenum">
              <a:rPr lang="zh-CN" altLang="en-US"/>
              <a:t>9</a:t>
            </a:fld>
            <a:endParaRPr lang="zh-CN" altLang="en-US"/>
          </a:p>
        </p:txBody>
      </p:sp>
      <p:sp>
        <p:nvSpPr>
          <p:cNvPr id="2083" name="标题 1">
            <a:extLst>
              <a:ext uri="{FF2B5EF4-FFF2-40B4-BE49-F238E27FC236}">
                <a16:creationId xmlns:a16="http://schemas.microsoft.com/office/drawing/2014/main" id="{1541E045-B2B4-ACED-B449-1FD5FCA20A46}"/>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084" name="内容占位符 2">
            <a:extLst>
              <a:ext uri="{FF2B5EF4-FFF2-40B4-BE49-F238E27FC236}">
                <a16:creationId xmlns:a16="http://schemas.microsoft.com/office/drawing/2014/main" id="{4C68A50D-D22A-28E6-2FEF-B1D5E91025E8}"/>
              </a:ext>
            </a:extLst>
          </p:cNvPr>
          <p:cNvSpPr>
            <a:spLocks noChangeArrowheads="1"/>
          </p:cNvSpPr>
          <p:nvPr>
            <p:ph idx="4294967295"/>
          </p:nvPr>
        </p:nvSpPr>
        <p:spPr>
          <a:xfrm>
            <a:off x="1054100" y="1166813"/>
            <a:ext cx="7673975" cy="5338762"/>
          </a:xfrm>
        </p:spPr>
        <p:txBody>
          <a:bodyPr/>
          <a:lstStyle/>
          <a:p>
            <a:pPr eaLnBrk="1" hangingPunct="1"/>
            <a:r>
              <a:rPr lang="en-US" altLang="zh-CN" sz="2400">
                <a:ea typeface="华文宋体" panose="02010600040101010101" pitchFamily="2" charset="-122"/>
              </a:rPr>
              <a:t>5</a:t>
            </a:r>
            <a:r>
              <a:rPr lang="zh-CN" altLang="en-US" sz="2400">
                <a:ea typeface="华文宋体" panose="02010600040101010101" pitchFamily="2" charset="-122"/>
              </a:rPr>
              <a:t>、改善儿童的社会适应行为</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社会交往障碍及社会适应能力不足是自闭症儿童的核心障碍。</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而韵律操、文艺表演、打击乐演奏等音乐治疗活动可以让儿童在自然地情景下学习互动的方式、学习等待、分享、轮流、与他人互动、眼神的接触等。</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在这个过程中可以使儿童的情绪不断改变，从他控变自控，而注重自我到注意到整体活动和他人行为。</a:t>
            </a:r>
          </a:p>
        </p:txBody>
      </p:sp>
      <p:sp>
        <p:nvSpPr>
          <p:cNvPr id="2085" name="PB9"/>
          <p:cNvSpPr/>
          <p:nvPr/>
        </p:nvSpPr>
        <p:spPr>
          <a:xfrm>
            <a:off x="0" y="6839712"/>
            <a:ext cx="130628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86" name="PageNumberTextBox9"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E78F20E4-377A-1D44-8952-65F8AB7D2631}"/>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EC60F495-3990-D36A-0A43-CB4F9AD127DB}"/>
              </a:ext>
            </a:extLst>
          </p:cNvPr>
          <p:cNvSpPr>
            <a:spLocks noGrp="1"/>
          </p:cNvSpPr>
          <p:nvPr>
            <p:ph type="sldNum" sz="quarter" idx="12"/>
          </p:nvPr>
        </p:nvSpPr>
        <p:spPr/>
        <p:txBody>
          <a:bodyPr/>
          <a:lstStyle/>
          <a:p>
            <a:fld id="{15323ABD-3276-4C04-8546-61EE04195412}" type="slidenum">
              <a:rPr lang="zh-CN" altLang="en-US"/>
              <a:t>10</a:t>
            </a:fld>
            <a:endParaRPr lang="zh-CN" altLang="en-US"/>
          </a:p>
        </p:txBody>
      </p:sp>
      <p:sp>
        <p:nvSpPr>
          <p:cNvPr id="2087" name="标题 1">
            <a:extLst>
              <a:ext uri="{FF2B5EF4-FFF2-40B4-BE49-F238E27FC236}">
                <a16:creationId xmlns:a16="http://schemas.microsoft.com/office/drawing/2014/main" id="{0070C029-9301-EFA5-9292-1D02687EEB19}"/>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088" name="内容占位符 2">
            <a:extLst>
              <a:ext uri="{FF2B5EF4-FFF2-40B4-BE49-F238E27FC236}">
                <a16:creationId xmlns:a16="http://schemas.microsoft.com/office/drawing/2014/main" id="{6D4DB5F7-D087-E771-3DD1-7533CE93CDF7}"/>
              </a:ext>
            </a:extLst>
          </p:cNvPr>
          <p:cNvSpPr>
            <a:spLocks noChangeArrowheads="1"/>
          </p:cNvSpPr>
          <p:nvPr>
            <p:ph idx="4294967295"/>
          </p:nvPr>
        </p:nvSpPr>
        <p:spPr>
          <a:xfrm>
            <a:off x="1054100" y="1166813"/>
            <a:ext cx="7673975" cy="5338762"/>
          </a:xfrm>
        </p:spPr>
        <p:txBody>
          <a:bodyPr/>
          <a:lstStyle/>
          <a:p>
            <a:pPr eaLnBrk="1" hangingPunct="1"/>
            <a:r>
              <a:rPr lang="en-US" altLang="zh-CN" sz="2400">
                <a:latin typeface="微软雅黑" panose="020b0503020204020204" pitchFamily="34" charset="-122"/>
                <a:ea typeface="华文宋体" panose="02010600040101010101" pitchFamily="2" charset="-122"/>
              </a:rPr>
              <a:t>6</a:t>
            </a:r>
            <a:r>
              <a:rPr lang="zh-CN" altLang="en-US" sz="2400">
                <a:latin typeface="微软雅黑" panose="020b0503020204020204" pitchFamily="34" charset="-122"/>
                <a:ea typeface="华文宋体" panose="02010600040101010101" pitchFamily="2" charset="-122"/>
              </a:rPr>
              <a:t>、增进儿童沟通技巧和交往能力</a:t>
            </a:r>
            <a:endParaRPr lang="en-US" altLang="en-US" sz="2400">
              <a:latin typeface="微软雅黑" panose="020b0503020204020204" pitchFamily="34" charset="-122"/>
              <a:ea typeface="华文宋体" panose="02010600040101010101" pitchFamily="2" charset="-122"/>
            </a:endParaRPr>
          </a:p>
          <a:p>
            <a:pPr eaLnBrk="1" hangingPunct="1"/>
            <a:r>
              <a:rPr lang="zh-CN" altLang="en-US" sz="2400">
                <a:latin typeface="微软雅黑" panose="020b0503020204020204" pitchFamily="34" charset="-122"/>
                <a:ea typeface="华文宋体" panose="02010600040101010101" pitchFamily="2" charset="-122"/>
              </a:rPr>
              <a:t>音乐治疗活动中，自闭症儿童按节奏说话，用旋律记忆歌词，辅助矫正了儿童的语言障碍，促进了自闭症儿童人际情感方面的交往能力。</a:t>
            </a:r>
            <a:endParaRPr lang="en-US" altLang="en-US" sz="2400">
              <a:latin typeface="微软雅黑" panose="020b0503020204020204" pitchFamily="34" charset="-122"/>
              <a:ea typeface="华文宋体" panose="02010600040101010101" pitchFamily="2" charset="-122"/>
            </a:endParaRPr>
          </a:p>
          <a:p>
            <a:pPr eaLnBrk="1" hangingPunct="1"/>
            <a:r>
              <a:rPr lang="zh-CN" altLang="en-US" sz="2400">
                <a:latin typeface="微软雅黑" panose="020b0503020204020204" pitchFamily="34" charset="-122"/>
                <a:ea typeface="华文宋体" panose="02010600040101010101" pitchFamily="2" charset="-122"/>
              </a:rPr>
              <a:t>由于音乐治疗形式多样、灵活多变，如轻松、愉快的亲子类音乐活动、音乐游戏等，不仅可以加强儿童之间彼此学习、模仿、互动、熟悉，有助于自闭症儿童加深对家人、老师、同学的情感，增加对集体活动的参与意识。</a:t>
            </a:r>
          </a:p>
          <a:p>
            <a:pPr eaLnBrk="1" hangingPunct="1"/>
            <a:endParaRPr lang="zh-CN" altLang="en-US" sz="2400">
              <a:latin typeface="微软雅黑" panose="020b0503020204020204" pitchFamily="34" charset="-122"/>
              <a:ea typeface="华文宋体" panose="02010600040101010101" pitchFamily="2" charset="-122"/>
            </a:endParaRPr>
          </a:p>
        </p:txBody>
      </p:sp>
      <p:sp>
        <p:nvSpPr>
          <p:cNvPr id="2089" name="PB10"/>
          <p:cNvSpPr/>
          <p:nvPr/>
        </p:nvSpPr>
        <p:spPr>
          <a:xfrm>
            <a:off x="0" y="6839712"/>
            <a:ext cx="145142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90" name="PageNumberTextBox10"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43B90CCF-EF14-A0C5-77ED-35B474DC5ACB}"/>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CAF737F9-89DA-FB49-7264-C4C6ABB7DCB7}"/>
              </a:ext>
            </a:extLst>
          </p:cNvPr>
          <p:cNvSpPr>
            <a:spLocks noGrp="1"/>
          </p:cNvSpPr>
          <p:nvPr>
            <p:ph type="sldNum" sz="quarter" idx="12"/>
          </p:nvPr>
        </p:nvSpPr>
        <p:spPr/>
        <p:txBody>
          <a:bodyPr/>
          <a:lstStyle/>
          <a:p>
            <a:fld id="{8DFB3715-7D26-4AAB-BB29-B7645E0D85EE}" type="slidenum">
              <a:rPr lang="zh-CN" altLang="en-US"/>
              <a:t>11</a:t>
            </a:fld>
            <a:endParaRPr lang="zh-CN" altLang="en-US"/>
          </a:p>
        </p:txBody>
      </p:sp>
      <p:sp>
        <p:nvSpPr>
          <p:cNvPr id="2091" name="标题 1">
            <a:extLst>
              <a:ext uri="{FF2B5EF4-FFF2-40B4-BE49-F238E27FC236}">
                <a16:creationId xmlns:a16="http://schemas.microsoft.com/office/drawing/2014/main" id="{2E74D7DA-F74E-0A32-7921-5130F3D32D70}"/>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092" name="内容占位符 2">
            <a:extLst>
              <a:ext uri="{FF2B5EF4-FFF2-40B4-BE49-F238E27FC236}">
                <a16:creationId xmlns:a16="http://schemas.microsoft.com/office/drawing/2014/main" id="{46ED49DE-991B-2D89-EBD5-2C43BF94B41E}"/>
              </a:ext>
            </a:extLst>
          </p:cNvPr>
          <p:cNvSpPr>
            <a:spLocks noChangeArrowheads="1"/>
          </p:cNvSpPr>
          <p:nvPr>
            <p:ph idx="4294967295"/>
          </p:nvPr>
        </p:nvSpPr>
        <p:spPr>
          <a:xfrm>
            <a:off x="1054100" y="1166813"/>
            <a:ext cx="7673975" cy="5338762"/>
          </a:xfrm>
        </p:spPr>
        <p:txBody>
          <a:bodyPr/>
          <a:lstStyle/>
          <a:p>
            <a:pPr eaLnBrk="1" hangingPunct="1"/>
            <a:r>
              <a:rPr lang="en-US" altLang="zh-CN" sz="2400">
                <a:ea typeface="华文宋体" panose="02010600040101010101" pitchFamily="2" charset="-122"/>
              </a:rPr>
              <a:t>7</a:t>
            </a:r>
            <a:r>
              <a:rPr lang="zh-CN" altLang="en-US" sz="2400">
                <a:ea typeface="华文宋体" panose="02010600040101010101" pitchFamily="2" charset="-122"/>
              </a:rPr>
              <a:t>、增强儿童的注意力</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注意力缺陷是影响自闭症儿童学习的重要因素。而音乐的声响不需语言直接跳入脑海，所以就能很快地吸引儿童的注意力。</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音乐治疗过程中，儿童耳朵要听，眼睛要看，最终要唱、还要配合各种动作，这样就可以调动孩子的各个器官参与音乐，从而使孩子注意力集中，并保持较长的时间.</a:t>
            </a:r>
          </a:p>
        </p:txBody>
      </p:sp>
      <p:sp>
        <p:nvSpPr>
          <p:cNvPr id="2093" name="PB11"/>
          <p:cNvSpPr/>
          <p:nvPr/>
        </p:nvSpPr>
        <p:spPr>
          <a:xfrm>
            <a:off x="0" y="6839712"/>
            <a:ext cx="159657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94" name="PageNumberTextBox11"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F4097C86-81EE-CDAD-E9DF-FCEF49348974}"/>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C872D5F3-080E-EB43-E6B2-F5BA29BC80DD}"/>
              </a:ext>
            </a:extLst>
          </p:cNvPr>
          <p:cNvSpPr>
            <a:spLocks noGrp="1"/>
          </p:cNvSpPr>
          <p:nvPr>
            <p:ph type="sldNum" sz="quarter" idx="12"/>
          </p:nvPr>
        </p:nvSpPr>
        <p:spPr/>
        <p:txBody>
          <a:bodyPr/>
          <a:lstStyle/>
          <a:p>
            <a:fld id="{F895B254-C0A9-48CD-B1EE-B8E756C3351E}" type="slidenum">
              <a:rPr lang="zh-CN" altLang="en-US"/>
              <a:t>12</a:t>
            </a:fld>
            <a:endParaRPr lang="zh-CN" altLang="en-US"/>
          </a:p>
        </p:txBody>
      </p:sp>
      <p:sp>
        <p:nvSpPr>
          <p:cNvPr id="2095" name="标题 1">
            <a:extLst>
              <a:ext uri="{FF2B5EF4-FFF2-40B4-BE49-F238E27FC236}">
                <a16:creationId xmlns:a16="http://schemas.microsoft.com/office/drawing/2014/main" id="{E2125FA0-4930-3D52-754F-E305E4D1506C}"/>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096" name="内容占位符 2">
            <a:extLst>
              <a:ext uri="{FF2B5EF4-FFF2-40B4-BE49-F238E27FC236}">
                <a16:creationId xmlns:a16="http://schemas.microsoft.com/office/drawing/2014/main" id="{CD29493F-4697-0950-D537-415B22BD96F7}"/>
              </a:ext>
            </a:extLst>
          </p:cNvPr>
          <p:cNvSpPr>
            <a:spLocks noChangeArrowheads="1"/>
          </p:cNvSpPr>
          <p:nvPr>
            <p:ph idx="4294967295"/>
          </p:nvPr>
        </p:nvSpPr>
        <p:spPr>
          <a:xfrm>
            <a:off x="1054100" y="1166813"/>
            <a:ext cx="7673975" cy="5338762"/>
          </a:xfrm>
        </p:spPr>
        <p:txBody>
          <a:bodyPr/>
          <a:lstStyle/>
          <a:p>
            <a:pPr eaLnBrk="1" hangingPunct="1">
              <a:lnSpc>
                <a:spcPct val="100000"/>
              </a:lnSpc>
            </a:pPr>
            <a:r>
              <a:rPr lang="en-US" altLang="zh-CN" sz="2400">
                <a:ea typeface="华文宋体" panose="02010600040101010101" pitchFamily="2" charset="-122"/>
              </a:rPr>
              <a:t>8</a:t>
            </a:r>
            <a:r>
              <a:rPr lang="zh-CN" altLang="en-US" sz="2400">
                <a:ea typeface="华文宋体" panose="02010600040101010101" pitchFamily="2" charset="-122"/>
              </a:rPr>
              <a:t>、矫正儿童的问题行为</a:t>
            </a:r>
            <a:endParaRPr lang="en-US" altLang="en-US" sz="2400">
              <a:ea typeface="华文宋体" panose="02010600040101010101" pitchFamily="2" charset="-122"/>
            </a:endParaRPr>
          </a:p>
          <a:p>
            <a:pPr eaLnBrk="1" hangingPunct="1">
              <a:lnSpc>
                <a:spcPct val="100000"/>
              </a:lnSpc>
            </a:pPr>
            <a:r>
              <a:rPr lang="zh-CN" altLang="en-US" sz="2400">
                <a:ea typeface="华文宋体" panose="02010600040101010101" pitchFamily="2" charset="-122"/>
              </a:rPr>
              <a:t>自闭症儿童都有一些问题行为。音乐治疗中尤其打击乐训练及表演中，不仅可以促进儿童身体机能的运动，还能使音乐成为儿童情绪发泄的工具，有助抒发一些压抑的情绪。同时还有改变儿童不适当的行为方式。</a:t>
            </a:r>
          </a:p>
          <a:p>
            <a:pPr eaLnBrk="1" hangingPunct="1">
              <a:lnSpc>
                <a:spcPct val="100000"/>
              </a:lnSpc>
            </a:pPr>
            <a:endParaRPr lang="zh-CN" altLang="en-US" sz="2400">
              <a:ea typeface="华文宋体" panose="02010600040101010101" pitchFamily="2" charset="-122"/>
            </a:endParaRPr>
          </a:p>
        </p:txBody>
      </p:sp>
      <p:sp>
        <p:nvSpPr>
          <p:cNvPr id="2097" name="PB12"/>
          <p:cNvSpPr/>
          <p:nvPr/>
        </p:nvSpPr>
        <p:spPr>
          <a:xfrm>
            <a:off x="0" y="6839712"/>
            <a:ext cx="174171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98" name="PageNumberTextBox12"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3E4194E2-8692-F202-CBFA-215640FD6098}"/>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7F121D86-D029-C340-D142-45B56685EFA8}"/>
              </a:ext>
            </a:extLst>
          </p:cNvPr>
          <p:cNvSpPr>
            <a:spLocks noGrp="1"/>
          </p:cNvSpPr>
          <p:nvPr>
            <p:ph type="sldNum" sz="quarter" idx="12"/>
          </p:nvPr>
        </p:nvSpPr>
        <p:spPr/>
        <p:txBody>
          <a:bodyPr/>
          <a:lstStyle/>
          <a:p>
            <a:fld id="{B32098B6-83F6-464F-A49A-8B65E808C703}" type="slidenum">
              <a:rPr lang="zh-CN" altLang="en-US"/>
              <a:t>13</a:t>
            </a:fld>
            <a:endParaRPr lang="zh-CN" altLang="en-US"/>
          </a:p>
        </p:txBody>
      </p:sp>
      <p:sp>
        <p:nvSpPr>
          <p:cNvPr id="2099" name="标题 1">
            <a:extLst>
              <a:ext uri="{FF2B5EF4-FFF2-40B4-BE49-F238E27FC236}">
                <a16:creationId xmlns:a16="http://schemas.microsoft.com/office/drawing/2014/main" id="{770ACE02-71A6-35C6-4861-2D3BF1665BFB}"/>
              </a:ext>
            </a:extLst>
          </p:cNvPr>
          <p:cNvSpPr>
            <a:spLocks noChangeArrowheads="1"/>
          </p:cNvSpPr>
          <p:nvPr>
            <p:ph type="title" idx="4294967295"/>
          </p:nvPr>
        </p:nvSpPr>
        <p:spPr>
          <a:xfrm>
            <a:off x="1054100" y="188913"/>
            <a:ext cx="7681913" cy="700087"/>
          </a:xfrm>
        </p:spPr>
        <p:txBody>
          <a:bodyPr/>
          <a:lstStyle/>
          <a:p>
            <a:pPr marL="0" indent="0" algn="l" eaLnBrk="1" hangingPunct="1"/>
            <a:r>
              <a:rPr lang="zh-CN" altLang="en-US">
                <a:ea typeface="华文宋体" panose="02010600040101010101" pitchFamily="2" charset="-122"/>
              </a:rPr>
              <a:t>四、音乐治疗自闭症的一些方法</a:t>
            </a:r>
          </a:p>
        </p:txBody>
      </p:sp>
      <p:sp>
        <p:nvSpPr>
          <p:cNvPr id="2100" name="内容占位符 2">
            <a:extLst>
              <a:ext uri="{FF2B5EF4-FFF2-40B4-BE49-F238E27FC236}">
                <a16:creationId xmlns:a16="http://schemas.microsoft.com/office/drawing/2014/main" id="{F81D79D9-6B38-FCC8-0D0F-BBA32033E015}"/>
              </a:ext>
            </a:extLst>
          </p:cNvPr>
          <p:cNvSpPr>
            <a:spLocks noChangeArrowheads="1"/>
          </p:cNvSpPr>
          <p:nvPr>
            <p:ph idx="4294967295"/>
          </p:nvPr>
        </p:nvSpPr>
        <p:spPr>
          <a:xfrm>
            <a:off x="1054100" y="1166813"/>
            <a:ext cx="7673975" cy="5338762"/>
          </a:xfrm>
        </p:spPr>
        <p:txBody>
          <a:bodyPr/>
          <a:lstStyle/>
          <a:p>
            <a:pPr eaLnBrk="1" hangingPunct="1"/>
            <a:r>
              <a:rPr lang="zh-CN" altLang="en-US" sz="2400">
                <a:ea typeface="华文宋体" panose="02010600040101010101" pitchFamily="2" charset="-122"/>
              </a:rPr>
              <a:t>1、利用旋律</a:t>
            </a:r>
          </a:p>
          <a:p>
            <a:pPr eaLnBrk="1" hangingPunct="1"/>
            <a:r>
              <a:rPr lang="zh-CN" altLang="en-US" sz="2400">
                <a:ea typeface="华文宋体" panose="02010600040101010101" pitchFamily="2" charset="-122"/>
              </a:rPr>
              <a:t>音乐旋律可作为说话语调的强化调整工具，运用韵律语调治疗的方法。</a:t>
            </a:r>
          </a:p>
          <a:p>
            <a:pPr eaLnBrk="1" hangingPunct="1"/>
            <a:r>
              <a:rPr lang="zh-CN" altLang="en-US" sz="2400">
                <a:ea typeface="华文宋体" panose="02010600040101010101" pitchFamily="2" charset="-122"/>
              </a:rPr>
              <a:t>第一步--找出儿童说话的自然音律，同时利用相对音律的木琴奏出句子。</a:t>
            </a:r>
          </a:p>
          <a:p>
            <a:pPr eaLnBrk="1" hangingPunct="1"/>
            <a:r>
              <a:rPr lang="zh-CN" altLang="en-US" sz="2400">
                <a:ea typeface="华文宋体" panose="02010600040101010101" pitchFamily="2" charset="-122"/>
              </a:rPr>
              <a:t>第二步--逐步改变木琴的音律来教导正确的语调运用，儿童需唱出木琴的音律；当儿童能唱出正确的旋律时，治疗师变不再奏出旋律，慢慢把音乐减退，使儿童能正确说出句子。</a:t>
            </a:r>
          </a:p>
        </p:txBody>
      </p:sp>
      <p:sp>
        <p:nvSpPr>
          <p:cNvPr id="2101" name="PB13"/>
          <p:cNvSpPr/>
          <p:nvPr/>
        </p:nvSpPr>
        <p:spPr>
          <a:xfrm>
            <a:off x="0" y="6839712"/>
            <a:ext cx="188685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02" name="PageNumberTextBox13"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68B0E73B-6D44-994A-7D83-1D820378A9AB}"/>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8626B39D-BDC6-1556-573C-FBA54BF091C0}"/>
              </a:ext>
            </a:extLst>
          </p:cNvPr>
          <p:cNvSpPr>
            <a:spLocks noGrp="1"/>
          </p:cNvSpPr>
          <p:nvPr>
            <p:ph type="sldNum" sz="quarter" idx="12"/>
          </p:nvPr>
        </p:nvSpPr>
        <p:spPr/>
        <p:txBody>
          <a:bodyPr/>
          <a:lstStyle/>
          <a:p>
            <a:fld id="{F5D5F764-5CD8-4A37-8D48-5D2CF07FF622}" type="slidenum">
              <a:rPr lang="zh-CN" altLang="en-US"/>
              <a:t>14</a:t>
            </a:fld>
            <a:endParaRPr lang="zh-CN" altLang="en-US"/>
          </a:p>
        </p:txBody>
      </p:sp>
      <p:sp>
        <p:nvSpPr>
          <p:cNvPr id="2103" name="标题 1">
            <a:extLst>
              <a:ext uri="{FF2B5EF4-FFF2-40B4-BE49-F238E27FC236}">
                <a16:creationId xmlns:a16="http://schemas.microsoft.com/office/drawing/2014/main" id="{FAF93E12-997E-5607-371B-378FEDA63364}"/>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104" name="内容占位符 2">
            <a:extLst>
              <a:ext uri="{FF2B5EF4-FFF2-40B4-BE49-F238E27FC236}">
                <a16:creationId xmlns:a16="http://schemas.microsoft.com/office/drawing/2014/main" id="{7CEF739B-8D0B-0A44-5407-A15362C7A8B9}"/>
              </a:ext>
            </a:extLst>
          </p:cNvPr>
          <p:cNvSpPr>
            <a:spLocks noChangeArrowheads="1"/>
          </p:cNvSpPr>
          <p:nvPr>
            <p:ph idx="4294967295"/>
          </p:nvPr>
        </p:nvSpPr>
        <p:spPr>
          <a:xfrm>
            <a:off x="1054100" y="1166813"/>
            <a:ext cx="7673975" cy="5338762"/>
          </a:xfrm>
        </p:spPr>
        <p:txBody>
          <a:bodyPr/>
          <a:lstStyle/>
          <a:p>
            <a:pPr eaLnBrk="1" hangingPunct="1"/>
            <a:r>
              <a:rPr lang="zh-CN" altLang="en-US" sz="2400">
                <a:ea typeface="华文宋体" panose="02010600040101010101" pitchFamily="2" charset="-122"/>
              </a:rPr>
              <a:t>2、利用节奏调节说话的节奏和速度</a:t>
            </a:r>
          </a:p>
          <a:p>
            <a:pPr eaLnBrk="1" hangingPunct="1"/>
            <a:r>
              <a:rPr lang="zh-CN" altLang="en-US" sz="2400">
                <a:ea typeface="华文宋体" panose="02010600040101010101" pitchFamily="2" charset="-122"/>
              </a:rPr>
              <a:t>先找出儿童说话的自然节奏或速度，利用强劲和声音清脆的敲击乐器配以相同的节奏速度，逐渐的改变敲击节奏至标准速度，当他的说话节奏能与敲击乐配合时，再将敲击乐器的声音减退。</a:t>
            </a:r>
          </a:p>
          <a:p>
            <a:pPr eaLnBrk="1" hangingPunct="1"/>
            <a:endParaRPr lang="zh-CN" altLang="en-US" sz="2400">
              <a:ea typeface="华文宋体" panose="02010600040101010101" pitchFamily="2" charset="-122"/>
            </a:endParaRPr>
          </a:p>
        </p:txBody>
      </p:sp>
      <p:sp>
        <p:nvSpPr>
          <p:cNvPr id="2105" name="PB14"/>
          <p:cNvSpPr/>
          <p:nvPr/>
        </p:nvSpPr>
        <p:spPr>
          <a:xfrm>
            <a:off x="0" y="6839712"/>
            <a:ext cx="2032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06" name="PageNumberTextBox14"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8FDC145B-CC55-8C24-EEE4-D08D9C026582}"/>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92C132CB-B508-87AC-BFD0-53599BC20DEF}"/>
              </a:ext>
            </a:extLst>
          </p:cNvPr>
          <p:cNvSpPr>
            <a:spLocks noGrp="1"/>
          </p:cNvSpPr>
          <p:nvPr>
            <p:ph type="sldNum" sz="quarter" idx="12"/>
          </p:nvPr>
        </p:nvSpPr>
        <p:spPr/>
        <p:txBody>
          <a:bodyPr/>
          <a:lstStyle/>
          <a:p>
            <a:fld id="{887964B3-0849-4AC1-8D58-B3584F8B9930}" type="slidenum">
              <a:rPr lang="zh-CN" altLang="en-US"/>
              <a:t>15</a:t>
            </a:fld>
            <a:endParaRPr lang="zh-CN" altLang="en-US"/>
          </a:p>
        </p:txBody>
      </p:sp>
      <p:sp>
        <p:nvSpPr>
          <p:cNvPr id="2107" name="Rectangle 2">
            <a:extLst>
              <a:ext uri="{FF2B5EF4-FFF2-40B4-BE49-F238E27FC236}">
                <a16:creationId xmlns:a16="http://schemas.microsoft.com/office/drawing/2014/main" id="{3290A1F4-9C09-26AF-ECF5-74C2F4C4D206}"/>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08" name="Rectangle 3">
            <a:extLst>
              <a:ext uri="{FF2B5EF4-FFF2-40B4-BE49-F238E27FC236}">
                <a16:creationId xmlns:a16="http://schemas.microsoft.com/office/drawing/2014/main" id="{F98B8A30-D545-4BCC-B5FD-15F555FCE9E3}"/>
              </a:ext>
            </a:extLst>
          </p:cNvPr>
          <p:cNvSpPr>
            <a:spLocks noChangeArrowheads="1"/>
          </p:cNvSpPr>
          <p:nvPr>
            <p:ph type="body" idx="4294967295"/>
          </p:nvPr>
        </p:nvSpPr>
        <p:spPr>
          <a:xfrm>
            <a:off x="1054100" y="1158875"/>
            <a:ext cx="7673975" cy="5381625"/>
          </a:xfrm>
        </p:spPr>
        <p:txBody>
          <a:bodyPr/>
          <a:lstStyle/>
          <a:p>
            <a:pPr eaLnBrk="1" hangingPunct="1"/>
            <a:r>
              <a:rPr lang="zh-CN" altLang="en-US" sz="2400">
                <a:ea typeface="华文宋体" panose="02010600040101010101" pitchFamily="2" charset="-122"/>
              </a:rPr>
              <a:t>3、声音示范</a:t>
            </a:r>
          </a:p>
          <a:p>
            <a:pPr eaLnBrk="1" hangingPunct="1"/>
            <a:r>
              <a:rPr lang="zh-CN" altLang="en-US" sz="2400">
                <a:ea typeface="华文宋体" panose="02010600040101010101" pitchFamily="2" charset="-122"/>
              </a:rPr>
              <a:t>模仿学习是儿童学习新行为的主要途径之一。</a:t>
            </a:r>
          </a:p>
          <a:p>
            <a:pPr eaLnBrk="1" hangingPunct="1"/>
            <a:r>
              <a:rPr lang="zh-CN" altLang="en-US" sz="2400">
                <a:ea typeface="华文宋体" panose="02010600040101010101" pitchFamily="2" charset="-122"/>
              </a:rPr>
              <a:t>治疗师不单需要投入的示范正确的发声，还要让儿童感觉到发声是乐趣，才可以令他们有发声的动机。</a:t>
            </a:r>
          </a:p>
        </p:txBody>
      </p:sp>
      <p:sp>
        <p:nvSpPr>
          <p:cNvPr id="2109" name="PB15"/>
          <p:cNvSpPr/>
          <p:nvPr/>
        </p:nvSpPr>
        <p:spPr>
          <a:xfrm>
            <a:off x="0" y="6839712"/>
            <a:ext cx="217714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10" name="PageNumberTextBox15"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50681DB8-DCA2-6D66-9856-521E7C11071F}"/>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CD37A585-A2BD-94C3-945F-B1D07B0E8E6E}"/>
              </a:ext>
            </a:extLst>
          </p:cNvPr>
          <p:cNvSpPr>
            <a:spLocks noGrp="1"/>
          </p:cNvSpPr>
          <p:nvPr>
            <p:ph type="sldNum" sz="quarter" idx="12"/>
          </p:nvPr>
        </p:nvSpPr>
        <p:spPr/>
        <p:txBody>
          <a:bodyPr/>
          <a:lstStyle/>
          <a:p>
            <a:fld id="{DEA78C7E-BB89-403F-B1C8-052C9CA1B6EF}" type="slidenum">
              <a:rPr lang="zh-CN" altLang="en-US"/>
              <a:t>16</a:t>
            </a:fld>
            <a:endParaRPr lang="zh-CN" altLang="en-US"/>
          </a:p>
        </p:txBody>
      </p:sp>
      <p:sp>
        <p:nvSpPr>
          <p:cNvPr id="2111" name="标题 1">
            <a:extLst>
              <a:ext uri="{FF2B5EF4-FFF2-40B4-BE49-F238E27FC236}">
                <a16:creationId xmlns:a16="http://schemas.microsoft.com/office/drawing/2014/main" id="{1B4E999D-2365-A4FB-BABB-DD9C19669F8E}"/>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112" name="内容占位符 2">
            <a:extLst>
              <a:ext uri="{FF2B5EF4-FFF2-40B4-BE49-F238E27FC236}">
                <a16:creationId xmlns:a16="http://schemas.microsoft.com/office/drawing/2014/main" id="{59CCEF26-1C25-9E56-8219-4F79DFDC562B}"/>
              </a:ext>
            </a:extLst>
          </p:cNvPr>
          <p:cNvSpPr>
            <a:spLocks noChangeArrowheads="1"/>
          </p:cNvSpPr>
          <p:nvPr>
            <p:ph idx="4294967295"/>
          </p:nvPr>
        </p:nvSpPr>
        <p:spPr>
          <a:xfrm>
            <a:off x="1054100" y="1166813"/>
            <a:ext cx="7673975" cy="5338762"/>
          </a:xfrm>
        </p:spPr>
        <p:txBody>
          <a:bodyPr/>
          <a:lstStyle/>
          <a:p>
            <a:pPr eaLnBrk="1" hangingPunct="1"/>
            <a:r>
              <a:rPr lang="zh-CN" altLang="en-US" sz="2400">
                <a:ea typeface="华文宋体" panose="02010600040101010101" pitchFamily="2" charset="-122"/>
              </a:rPr>
              <a:t>4、利用乐器</a:t>
            </a:r>
          </a:p>
          <a:p>
            <a:pPr eaLnBrk="1" hangingPunct="1"/>
            <a:r>
              <a:rPr lang="zh-CN" altLang="en-US" sz="2400">
                <a:ea typeface="华文宋体" panose="02010600040101010101" pitchFamily="2" charset="-122"/>
              </a:rPr>
              <a:t>一些乐器形状和模样可作为言语发展的题材或强化剂，说出乐器名称是一个很好及有效的发声练习。</a:t>
            </a:r>
          </a:p>
          <a:p>
            <a:pPr eaLnBrk="1" hangingPunct="1"/>
            <a:r>
              <a:rPr lang="zh-CN" altLang="en-US" sz="2400">
                <a:ea typeface="华文宋体" panose="02010600040101010101" pitchFamily="2" charset="-122"/>
              </a:rPr>
              <a:t>当儿童能说出乐器名称时，便可取得乐器来玩，这是以乐器作为言语训练的奖励。</a:t>
            </a:r>
          </a:p>
        </p:txBody>
      </p:sp>
      <p:pic>
        <p:nvPicPr>
          <p:cNvPr id="2113" name="Picture 4" descr="20100709111513616">
            <a:extLst>
              <a:ext uri="{FF2B5EF4-FFF2-40B4-BE49-F238E27FC236}">
                <a16:creationId xmlns:a16="http://schemas.microsoft.com/office/drawing/2014/main" id="{3D1A9F9A-DC92-9536-E836-8F28CDE6303B}"/>
              </a:ext>
            </a:extLst>
          </p:cNvPr>
          <p:cNvPicPr preferRelativeResize="0">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40200" y="3717925"/>
            <a:ext cx="4297363" cy="3222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14" name="PB16"/>
          <p:cNvSpPr/>
          <p:nvPr/>
        </p:nvSpPr>
        <p:spPr>
          <a:xfrm>
            <a:off x="0" y="6839712"/>
            <a:ext cx="232228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15" name="PageNumberTextBox16"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946E47CD-D9DF-895B-2EE6-A80F68DF0D93}"/>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7CBFCFE9-5170-1E07-ECB3-BB31EF82C9CF}"/>
              </a:ext>
            </a:extLst>
          </p:cNvPr>
          <p:cNvSpPr>
            <a:spLocks noGrp="1"/>
          </p:cNvSpPr>
          <p:nvPr>
            <p:ph type="sldNum" sz="quarter" idx="12"/>
          </p:nvPr>
        </p:nvSpPr>
        <p:spPr/>
        <p:txBody>
          <a:bodyPr/>
          <a:lstStyle/>
          <a:p>
            <a:fld id="{19C77161-1D84-4B6E-BC55-C55109ABF810}" type="slidenum">
              <a:rPr lang="zh-CN" altLang="en-US"/>
              <a:t>17</a:t>
            </a:fld>
            <a:endParaRPr lang="zh-CN" altLang="en-US"/>
          </a:p>
        </p:txBody>
      </p:sp>
      <p:sp>
        <p:nvSpPr>
          <p:cNvPr id="2116" name="标题 1">
            <a:extLst>
              <a:ext uri="{FF2B5EF4-FFF2-40B4-BE49-F238E27FC236}">
                <a16:creationId xmlns:a16="http://schemas.microsoft.com/office/drawing/2014/main" id="{B667EFAB-D2BB-BE6D-45C0-E6AE0BC9E106}"/>
              </a:ext>
            </a:extLst>
          </p:cNvPr>
          <p:cNvSpPr>
            <a:spLocks noChangeArrowheads="1"/>
          </p:cNvSpPr>
          <p:nvPr>
            <p:ph type="title" idx="4294967295"/>
          </p:nvPr>
        </p:nvSpPr>
        <p:spPr>
          <a:xfrm>
            <a:off x="1054100" y="188913"/>
            <a:ext cx="7681913" cy="700087"/>
          </a:xfrm>
        </p:spPr>
        <p:txBody>
          <a:bodyPr/>
          <a:lstStyle/>
          <a:p>
            <a:pPr marL="0" indent="0" algn="l" eaLnBrk="1" hangingPunct="1"/>
            <a:r>
              <a:rPr lang="zh-CN" altLang="en-US">
                <a:ea typeface="华文宋体" panose="02010600040101010101" pitchFamily="2" charset="-122"/>
              </a:rPr>
              <a:t>五、常用治疗方式</a:t>
            </a:r>
          </a:p>
        </p:txBody>
      </p:sp>
      <p:sp>
        <p:nvSpPr>
          <p:cNvPr id="2117" name="内容占位符 2">
            <a:extLst>
              <a:ext uri="{FF2B5EF4-FFF2-40B4-BE49-F238E27FC236}">
                <a16:creationId xmlns:a16="http://schemas.microsoft.com/office/drawing/2014/main" id="{56DF7E44-6047-2E77-C675-DF5652EC2412}"/>
              </a:ext>
            </a:extLst>
          </p:cNvPr>
          <p:cNvSpPr>
            <a:spLocks noChangeArrowheads="1"/>
          </p:cNvSpPr>
          <p:nvPr>
            <p:ph idx="4294967295"/>
          </p:nvPr>
        </p:nvSpPr>
        <p:spPr>
          <a:xfrm>
            <a:off x="1054100" y="1166813"/>
            <a:ext cx="7673975" cy="5338762"/>
          </a:xfrm>
        </p:spPr>
        <p:txBody>
          <a:bodyPr/>
          <a:lstStyle/>
          <a:p>
            <a:pPr eaLnBrk="1" hangingPunct="1"/>
            <a:r>
              <a:rPr lang="zh-CN" altLang="en-US" sz="2400">
                <a:ea typeface="华文宋体" panose="02010600040101010101" pitchFamily="2" charset="-122"/>
              </a:rPr>
              <a:t>（一）即兴法</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指通过让被治疗者参与即兴乐器演奏、心理音乐短剧表演、音乐创作等方法，直接表达出其真实的心理活动及感受，便于治疗师准确把握被治疗者的真实情况，引导治疗。</a:t>
            </a:r>
          </a:p>
          <a:p>
            <a:pPr eaLnBrk="1" hangingPunct="1"/>
            <a:r>
              <a:rPr lang="zh-CN" altLang="en-US" sz="2400">
                <a:ea typeface="华文宋体" panose="02010600040101010101" pitchFamily="2" charset="-122"/>
              </a:rPr>
              <a:t>具体的方法有：标题即兴，无标题即兴；集体即兴，个体即兴，器乐即兴，口头即兴，形体节奏即兴等等</a:t>
            </a:r>
          </a:p>
        </p:txBody>
      </p:sp>
      <p:sp>
        <p:nvSpPr>
          <p:cNvPr id="2118" name="PB17"/>
          <p:cNvSpPr/>
          <p:nvPr/>
        </p:nvSpPr>
        <p:spPr>
          <a:xfrm>
            <a:off x="0" y="6839712"/>
            <a:ext cx="246742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19" name="PageNumberTextBox17"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A325A13F-3B02-30E8-16F1-18A00BCAC4BF}"/>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7C5EA53B-7A22-D122-8DE1-CA72058AB0F6}"/>
              </a:ext>
            </a:extLst>
          </p:cNvPr>
          <p:cNvSpPr>
            <a:spLocks noGrp="1"/>
          </p:cNvSpPr>
          <p:nvPr>
            <p:ph type="sldNum" sz="quarter" idx="12"/>
          </p:nvPr>
        </p:nvSpPr>
        <p:spPr/>
        <p:txBody>
          <a:bodyPr/>
          <a:lstStyle/>
          <a:p>
            <a:fld id="{7676AC22-6778-416D-9C9E-4C257A31FA71}" type="slidenum">
              <a:rPr lang="zh-CN" altLang="en-US"/>
              <a:t>18</a:t>
            </a:fld>
            <a:endParaRPr lang="zh-CN" altLang="en-US"/>
          </a:p>
        </p:txBody>
      </p:sp>
      <p:sp>
        <p:nvSpPr>
          <p:cNvPr id="2120" name="Rectangle 2">
            <a:extLst>
              <a:ext uri="{FF2B5EF4-FFF2-40B4-BE49-F238E27FC236}">
                <a16:creationId xmlns:a16="http://schemas.microsoft.com/office/drawing/2014/main" id="{5F49D626-7FA9-2472-7DE5-77F33B7126E9}"/>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21" name="Rectangle 3">
            <a:extLst>
              <a:ext uri="{FF2B5EF4-FFF2-40B4-BE49-F238E27FC236}">
                <a16:creationId xmlns:a16="http://schemas.microsoft.com/office/drawing/2014/main" id="{1CEA0895-064C-E95F-D0B2-A78EA68315BE}"/>
              </a:ext>
            </a:extLst>
          </p:cNvPr>
          <p:cNvSpPr>
            <a:spLocks noChangeArrowheads="1"/>
          </p:cNvSpPr>
          <p:nvPr>
            <p:ph type="body" idx="4294967295"/>
          </p:nvPr>
        </p:nvSpPr>
        <p:spPr>
          <a:xfrm>
            <a:off x="1054100" y="1158875"/>
            <a:ext cx="7673975" cy="5381625"/>
          </a:xfrm>
        </p:spPr>
        <p:txBody>
          <a:bodyPr/>
          <a:lstStyle/>
          <a:p>
            <a:pPr eaLnBrk="1" hangingPunct="1"/>
            <a:r>
              <a:rPr lang="zh-CN" altLang="en-US" sz="2400">
                <a:ea typeface="华文宋体" panose="02010600040101010101" pitchFamily="2" charset="-122"/>
              </a:rPr>
              <a:t>（二）奥尔夫音乐教学法</a:t>
            </a:r>
            <a:endParaRPr lang="en-US" altLang="en-US" sz="2400">
              <a:ea typeface="华文宋体" panose="02010600040101010101" pitchFamily="2" charset="-122"/>
            </a:endParaRPr>
          </a:p>
          <a:p>
            <a:pPr eaLnBrk="1" hangingPunct="1"/>
            <a:r>
              <a:rPr lang="zh-CN" altLang="en-US" sz="2400">
                <a:ea typeface="华文宋体" panose="02010600040101010101" pitchFamily="2" charset="-122"/>
              </a:rPr>
              <a:t>其特点是将唱、动、奏三种音乐表现融为一体，形成一种音乐游戏的模式。</a:t>
            </a:r>
          </a:p>
          <a:p>
            <a:pPr eaLnBrk="1" hangingPunct="1"/>
            <a:r>
              <a:rPr lang="zh-CN" altLang="en-US" sz="2400">
                <a:ea typeface="华文宋体" panose="02010600040101010101" pitchFamily="2" charset="-122"/>
              </a:rPr>
              <a:t>在自闭症等儿童的音乐教育中，对奥尔夫音乐教学法的运用主要强调手段的丰富性、灵活性、生动性，淡化技巧的深度训练，其中让儿童在音乐伴奏下即兴表演的启发式教学十分适合发展水平参差不齐的自闭症等儿童共同体验音乐。</a:t>
            </a:r>
          </a:p>
          <a:p>
            <a:pPr eaLnBrk="1" hangingPunct="1"/>
            <a:endParaRPr lang="zh-CN" altLang="en-US" sz="2400">
              <a:ea typeface="华文宋体" panose="02010600040101010101" pitchFamily="2" charset="-122"/>
            </a:endParaRPr>
          </a:p>
          <a:p>
            <a:pPr eaLnBrk="1" hangingPunct="1"/>
            <a:endParaRPr lang="zh-CN" altLang="en-US" sz="2400">
              <a:ea typeface="华文宋体" panose="02010600040101010101" pitchFamily="2" charset="-122"/>
            </a:endParaRPr>
          </a:p>
        </p:txBody>
      </p:sp>
      <p:sp>
        <p:nvSpPr>
          <p:cNvPr id="2122" name="PB18"/>
          <p:cNvSpPr/>
          <p:nvPr/>
        </p:nvSpPr>
        <p:spPr>
          <a:xfrm>
            <a:off x="0" y="6839712"/>
            <a:ext cx="261257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23" name="PageNumberTextBox18"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9911C52B-3AF1-B1FD-C6AE-F14E43E7E5A6}"/>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141CE01F-8BA6-E432-5967-93B623674801}"/>
              </a:ext>
            </a:extLst>
          </p:cNvPr>
          <p:cNvSpPr>
            <a:spLocks noGrp="1"/>
          </p:cNvSpPr>
          <p:nvPr>
            <p:ph type="sldNum" sz="quarter" idx="12"/>
          </p:nvPr>
        </p:nvSpPr>
        <p:spPr/>
        <p:txBody>
          <a:bodyPr/>
          <a:lstStyle/>
          <a:p>
            <a:fld id="{8E545A6E-27A4-4A02-B96D-BDEBA624788B}" type="slidenum">
              <a:rPr lang="zh-CN" altLang="en-US"/>
              <a:t>19</a:t>
            </a:fld>
            <a:endParaRPr lang="zh-CN" altLang="en-US"/>
          </a:p>
        </p:txBody>
      </p:sp>
      <p:sp>
        <p:nvSpPr>
          <p:cNvPr id="2124" name="标题 1">
            <a:extLst>
              <a:ext uri="{FF2B5EF4-FFF2-40B4-BE49-F238E27FC236}">
                <a16:creationId xmlns:a16="http://schemas.microsoft.com/office/drawing/2014/main" id="{89B1B9D7-73A5-AAC1-EE15-5CCCFFBFDBEB}"/>
              </a:ext>
            </a:extLst>
          </p:cNvPr>
          <p:cNvSpPr>
            <a:spLocks noChangeArrowheads="1"/>
          </p:cNvSpPr>
          <p:nvPr>
            <p:ph type="title" idx="4294967295"/>
          </p:nvPr>
        </p:nvSpPr>
        <p:spPr>
          <a:xfrm>
            <a:off x="1054100" y="188913"/>
            <a:ext cx="7681913" cy="700087"/>
          </a:xfrm>
        </p:spPr>
        <p:txBody>
          <a:bodyPr/>
          <a:lstStyle/>
          <a:p>
            <a:pPr marL="0" indent="0" algn="l" eaLnBrk="1" hangingPunct="1"/>
            <a:r>
              <a:rPr lang="zh-CN" altLang="en-US">
                <a:ea typeface="华文宋体" panose="02010600040101010101" pitchFamily="2" charset="-122"/>
              </a:rPr>
              <a:t>六、常用形式</a:t>
            </a:r>
          </a:p>
        </p:txBody>
      </p:sp>
      <p:sp>
        <p:nvSpPr>
          <p:cNvPr id="2125" name="内容占位符 2">
            <a:extLst>
              <a:ext uri="{FF2B5EF4-FFF2-40B4-BE49-F238E27FC236}">
                <a16:creationId xmlns:a16="http://schemas.microsoft.com/office/drawing/2014/main" id="{16B425EC-153F-6239-E12C-25BFA41E99AB}"/>
              </a:ext>
            </a:extLst>
          </p:cNvPr>
          <p:cNvSpPr>
            <a:spLocks noChangeArrowheads="1"/>
          </p:cNvSpPr>
          <p:nvPr>
            <p:ph idx="4294967295"/>
          </p:nvPr>
        </p:nvSpPr>
        <p:spPr>
          <a:xfrm>
            <a:off x="1054100" y="1166813"/>
            <a:ext cx="7673975" cy="5338762"/>
          </a:xfrm>
        </p:spPr>
        <p:txBody>
          <a:bodyPr/>
          <a:lstStyle/>
          <a:p>
            <a:pPr eaLnBrk="1" hangingPunct="1"/>
            <a:r>
              <a:rPr lang="en-US" altLang="zh-CN" sz="2400" b="1">
                <a:ea typeface="华文宋体" panose="02010600040101010101" pitchFamily="2" charset="-122"/>
              </a:rPr>
              <a:t>1</a:t>
            </a:r>
            <a:r>
              <a:rPr lang="zh-CN" altLang="en-US" sz="2400" b="1">
                <a:ea typeface="华文宋体" panose="02010600040101010101" pitchFamily="2" charset="-122"/>
              </a:rPr>
              <a:t>、 个别治疗：</a:t>
            </a:r>
            <a:endParaRPr lang="zh-CN" altLang="en-US" sz="2400">
              <a:ea typeface="华文宋体" panose="02010600040101010101" pitchFamily="2" charset="-122"/>
            </a:endParaRPr>
          </a:p>
          <a:p>
            <a:pPr eaLnBrk="1" hangingPunct="1"/>
            <a:r>
              <a:rPr lang="zh-CN" altLang="en-US" sz="2400">
                <a:ea typeface="华文宋体" panose="02010600040101010101" pitchFamily="2" charset="-122"/>
              </a:rPr>
              <a:t> </a:t>
            </a:r>
            <a:r>
              <a:rPr lang="zh-CN" altLang="en-US">
                <a:ea typeface="华文宋体" panose="02010600040101010101" pitchFamily="2" charset="-122"/>
              </a:rPr>
              <a:t>个别治疗就是一对一的治疗方式，是对孤独症儿童音乐治疗中使用最多的形式。尤其在治疗的开始阶段，遂于内心封闭、情绪行为紊乱的患儿，只能采取一对一的个别治疗。</a:t>
            </a:r>
          </a:p>
          <a:p>
            <a:pPr eaLnBrk="1" hangingPunct="1"/>
            <a:r>
              <a:rPr lang="zh-CN" altLang="en-US">
                <a:ea typeface="华文宋体" panose="02010600040101010101" pitchFamily="2" charset="-122"/>
              </a:rPr>
              <a:t>音乐治疗中建立关系是关键，在个别治疗中，只有治疗师与患儿建立起了稳固的一对一的关系，才能改善患儿的情绪行为，促进他们各种心理能力的增长，为参加小组治疗的奠定基础。</a:t>
            </a:r>
          </a:p>
        </p:txBody>
      </p:sp>
      <p:pic>
        <p:nvPicPr>
          <p:cNvPr id="2126" name="Picture 4">
            <a:extLst>
              <a:ext uri="{FF2B5EF4-FFF2-40B4-BE49-F238E27FC236}">
                <a16:creationId xmlns:a16="http://schemas.microsoft.com/office/drawing/2014/main" id="{67D9D25E-1D43-449A-1FC9-839E8664D93A}"/>
              </a:ext>
            </a:extLst>
          </p:cNvPr>
          <p:cNvPicPr preferRelativeResize="0">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37188" y="4198938"/>
            <a:ext cx="3536950" cy="26384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27" name="PB19"/>
          <p:cNvSpPr/>
          <p:nvPr/>
        </p:nvSpPr>
        <p:spPr>
          <a:xfrm>
            <a:off x="0" y="6839712"/>
            <a:ext cx="275771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28" name="PageNumberTextBox19"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7CC0A4E4-AD4C-0A6B-D58A-84239167EA6C}"/>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3ADEA884-8F91-EF47-5EF9-08CD06C7EABE}"/>
              </a:ext>
            </a:extLst>
          </p:cNvPr>
          <p:cNvSpPr>
            <a:spLocks noGrp="1"/>
          </p:cNvSpPr>
          <p:nvPr>
            <p:ph type="sldNum" sz="quarter" idx="12"/>
          </p:nvPr>
        </p:nvSpPr>
        <p:spPr/>
        <p:txBody>
          <a:bodyPr/>
          <a:lstStyle/>
          <a:p>
            <a:fld id="{7054651D-3A24-41EC-9EC3-C9AE7F476634}" type="slidenum">
              <a:rPr lang="zh-CN" altLang="en-US"/>
              <a:t>20</a:t>
            </a:fld>
            <a:endParaRPr lang="zh-CN" altLang="en-US"/>
          </a:p>
        </p:txBody>
      </p:sp>
      <p:sp>
        <p:nvSpPr>
          <p:cNvPr id="2129" name="标题 1">
            <a:extLst>
              <a:ext uri="{FF2B5EF4-FFF2-40B4-BE49-F238E27FC236}">
                <a16:creationId xmlns:a16="http://schemas.microsoft.com/office/drawing/2014/main" id="{5ECEC5F6-02C3-B572-41FB-28BB0CB851D9}"/>
              </a:ext>
            </a:extLst>
          </p:cNvPr>
          <p:cNvSpPr>
            <a:spLocks noChangeArrowheads="1"/>
          </p:cNvSpPr>
          <p:nvPr>
            <p:ph type="title" idx="4294967295"/>
          </p:nvPr>
        </p:nvSpPr>
        <p:spPr>
          <a:xfrm>
            <a:off x="1054100" y="188913"/>
            <a:ext cx="7681913" cy="700087"/>
          </a:xfrm>
        </p:spPr>
        <p:txBody>
          <a:bodyPr/>
          <a:lstStyle/>
          <a:p>
            <a:pPr marL="0" indent="0" eaLnBrk="1" hangingPunct="1"/>
            <a:endParaRPr lang="zh-CN" altLang="zh-CN">
              <a:ea typeface="华文宋体" panose="02010600040101010101" pitchFamily="2" charset="-122"/>
            </a:endParaRPr>
          </a:p>
        </p:txBody>
      </p:sp>
      <p:sp>
        <p:nvSpPr>
          <p:cNvPr id="2130" name="内容占位符 2">
            <a:extLst>
              <a:ext uri="{FF2B5EF4-FFF2-40B4-BE49-F238E27FC236}">
                <a16:creationId xmlns:a16="http://schemas.microsoft.com/office/drawing/2014/main" id="{9C0A9A63-F86E-9B13-DE6A-5477F60254DE}"/>
              </a:ext>
            </a:extLst>
          </p:cNvPr>
          <p:cNvSpPr>
            <a:spLocks noChangeArrowheads="1"/>
          </p:cNvSpPr>
          <p:nvPr>
            <p:ph idx="4294967295"/>
          </p:nvPr>
        </p:nvSpPr>
        <p:spPr>
          <a:xfrm>
            <a:off x="1054100" y="1166813"/>
            <a:ext cx="7673975" cy="5338762"/>
          </a:xfrm>
        </p:spPr>
        <p:txBody>
          <a:bodyPr/>
          <a:lstStyle/>
          <a:p>
            <a:pPr eaLnBrk="1" hangingPunct="1"/>
            <a:r>
              <a:rPr lang="en-US" altLang="zh-CN" sz="2400" b="1">
                <a:ea typeface="华文宋体" panose="02010600040101010101" pitchFamily="2" charset="-122"/>
              </a:rPr>
              <a:t>2</a:t>
            </a:r>
            <a:r>
              <a:rPr lang="zh-CN" altLang="en-US" sz="2400" b="1">
                <a:ea typeface="华文宋体" panose="02010600040101010101" pitchFamily="2" charset="-122"/>
              </a:rPr>
              <a:t>、 小组治疗（团体治疗）：</a:t>
            </a:r>
            <a:endParaRPr lang="zh-CN" altLang="en-US" sz="2400">
              <a:ea typeface="华文宋体" panose="02010600040101010101" pitchFamily="2" charset="-122"/>
            </a:endParaRPr>
          </a:p>
          <a:p>
            <a:pPr eaLnBrk="1" hangingPunct="1"/>
            <a:r>
              <a:rPr lang="zh-CN" altLang="en-US">
                <a:ea typeface="华文宋体" panose="02010600040101010101" pitchFamily="2" charset="-122"/>
              </a:rPr>
              <a:t>常用在对孤独症儿童音乐治疗的深入发展阶段。社会融合是治疗的终极目标，小组治疗是培养社会交往能力最直接的方法。</a:t>
            </a:r>
          </a:p>
          <a:p>
            <a:pPr eaLnBrk="1" hangingPunct="1"/>
            <a:r>
              <a:rPr lang="zh-CN" altLang="en-US">
                <a:ea typeface="华文宋体" panose="02010600040101010101" pitchFamily="2" charset="-122"/>
              </a:rPr>
              <a:t>在</a:t>
            </a:r>
            <a:r>
              <a:rPr lang="en-US" altLang="zh-CN">
                <a:ea typeface="华文宋体" panose="02010600040101010101" pitchFamily="2" charset="-122"/>
              </a:rPr>
              <a:t>1</a:t>
            </a:r>
            <a:r>
              <a:rPr lang="zh-CN" altLang="en-US">
                <a:ea typeface="华文宋体" panose="02010600040101010101" pitchFamily="2" charset="-122"/>
              </a:rPr>
              <a:t>名音乐治疗师配合</a:t>
            </a:r>
            <a:r>
              <a:rPr lang="en-US" altLang="zh-CN">
                <a:ea typeface="华文宋体" panose="02010600040101010101" pitchFamily="2" charset="-122"/>
              </a:rPr>
              <a:t>1~2</a:t>
            </a:r>
            <a:r>
              <a:rPr lang="zh-CN" altLang="en-US">
                <a:ea typeface="华文宋体" panose="02010600040101010101" pitchFamily="2" charset="-122"/>
              </a:rPr>
              <a:t>名助手的集体治疗中可以采取演奏乐器，包括重奏、合奏，有领有和的演唱方法。丰富多彩的音乐活动都以游戏的方式进行，在这些快乐的嬉戏式的音乐活动中，儿童学会与他人相处并接受他人，学会自我表达及接受他人的表达等等。</a:t>
            </a:r>
          </a:p>
        </p:txBody>
      </p:sp>
      <p:pic>
        <p:nvPicPr>
          <p:cNvPr id="2131" name="Picture 4">
            <a:extLst>
              <a:ext uri="{FF2B5EF4-FFF2-40B4-BE49-F238E27FC236}">
                <a16:creationId xmlns:a16="http://schemas.microsoft.com/office/drawing/2014/main" id="{73541655-CFF9-5E8D-EF5D-F2E4C760E407}"/>
              </a:ext>
            </a:extLst>
          </p:cNvPr>
          <p:cNvPicPr preferRelativeResize="0">
            <a:picLocks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05388" y="4060825"/>
            <a:ext cx="3767137" cy="2825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lgn="ctr">
                <a:solidFill>
                  <a:srgbClr val="000000"/>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32" name="PB20"/>
          <p:cNvSpPr/>
          <p:nvPr/>
        </p:nvSpPr>
        <p:spPr>
          <a:xfrm>
            <a:off x="0" y="6839712"/>
            <a:ext cx="290285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33" name="PageNumberTextBox20"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A8558064-070D-637E-FC51-EEB3F15969E1}"/>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C9505435-268D-3C96-2F51-F45827D8BADC}"/>
              </a:ext>
            </a:extLst>
          </p:cNvPr>
          <p:cNvSpPr>
            <a:spLocks noGrp="1"/>
          </p:cNvSpPr>
          <p:nvPr>
            <p:ph type="sldNum" sz="quarter" idx="12"/>
          </p:nvPr>
        </p:nvSpPr>
        <p:spPr/>
        <p:txBody>
          <a:bodyPr/>
          <a:lstStyle/>
          <a:p>
            <a:fld id="{63850A10-429E-4B86-ABF6-6299E7BF478F}" type="slidenum">
              <a:rPr lang="zh-CN" altLang="en-US"/>
              <a:t>21</a:t>
            </a:fld>
            <a:endParaRPr lang="zh-CN" altLang="en-US"/>
          </a:p>
        </p:txBody>
      </p:sp>
      <p:sp>
        <p:nvSpPr>
          <p:cNvPr id="2134" name="标题 1">
            <a:extLst>
              <a:ext uri="{FF2B5EF4-FFF2-40B4-BE49-F238E27FC236}">
                <a16:creationId xmlns:a16="http://schemas.microsoft.com/office/drawing/2014/main" id="{DEE08054-A434-215B-F445-69734684FC38}"/>
              </a:ext>
            </a:extLst>
          </p:cNvPr>
          <p:cNvSpPr>
            <a:spLocks noChangeArrowheads="1"/>
          </p:cNvSpPr>
          <p:nvPr>
            <p:ph type="title" idx="4294967295"/>
          </p:nvPr>
        </p:nvSpPr>
        <p:spPr>
          <a:xfrm>
            <a:off x="1054100" y="188913"/>
            <a:ext cx="7681913" cy="700087"/>
          </a:xfrm>
        </p:spPr>
        <p:txBody>
          <a:bodyPr/>
          <a:lstStyle/>
          <a:p>
            <a:pPr marL="0" indent="0" algn="l" eaLnBrk="1" hangingPunct="1"/>
            <a:r>
              <a:rPr lang="zh-CN" altLang="en-US">
                <a:ea typeface="华文宋体" panose="02010600040101010101" pitchFamily="2" charset="-122"/>
              </a:rPr>
              <a:t>七、相关要求</a:t>
            </a:r>
          </a:p>
        </p:txBody>
      </p:sp>
      <p:sp>
        <p:nvSpPr>
          <p:cNvPr id="2135" name="内容占位符 2">
            <a:extLst>
              <a:ext uri="{FF2B5EF4-FFF2-40B4-BE49-F238E27FC236}">
                <a16:creationId xmlns:a16="http://schemas.microsoft.com/office/drawing/2014/main" id="{C0BB24D9-9CA7-EEB3-0162-F7ED2EB94994}"/>
              </a:ext>
            </a:extLst>
          </p:cNvPr>
          <p:cNvSpPr>
            <a:spLocks noChangeArrowheads="1"/>
          </p:cNvSpPr>
          <p:nvPr>
            <p:ph idx="4294967295"/>
          </p:nvPr>
        </p:nvSpPr>
        <p:spPr>
          <a:xfrm>
            <a:off x="1054100" y="1166813"/>
            <a:ext cx="7673975" cy="5338762"/>
          </a:xfrm>
        </p:spPr>
        <p:txBody>
          <a:bodyPr/>
          <a:lstStyle/>
          <a:p>
            <a:pPr eaLnBrk="1" hangingPunct="1"/>
            <a:r>
              <a:rPr lang="en-US" altLang="zh-CN">
                <a:ea typeface="华文宋体" panose="02010600040101010101" pitchFamily="2" charset="-122"/>
              </a:rPr>
              <a:t>1</a:t>
            </a:r>
            <a:r>
              <a:rPr lang="zh-CN" altLang="en-US">
                <a:ea typeface="华文宋体" panose="02010600040101010101" pitchFamily="2" charset="-122"/>
              </a:rPr>
              <a:t>、时间性</a:t>
            </a:r>
            <a:endParaRPr lang="en-US" altLang="en-US">
              <a:ea typeface="华文宋体" panose="02010600040101010101" pitchFamily="2" charset="-122"/>
            </a:endParaRPr>
          </a:p>
          <a:p>
            <a:pPr eaLnBrk="1" hangingPunct="1"/>
            <a:r>
              <a:rPr lang="zh-CN" altLang="en-US">
                <a:ea typeface="华文宋体" panose="02010600040101010101" pitchFamily="2" charset="-122"/>
              </a:rPr>
              <a:t>早期干预，需要较长固定治疗时间的积累。</a:t>
            </a:r>
            <a:endParaRPr lang="en-US" altLang="en-US">
              <a:ea typeface="华文宋体" panose="02010600040101010101" pitchFamily="2" charset="-122"/>
            </a:endParaRPr>
          </a:p>
          <a:p>
            <a:pPr eaLnBrk="1" hangingPunct="1"/>
            <a:r>
              <a:rPr lang="zh-CN" altLang="en-US">
                <a:ea typeface="华文宋体" panose="02010600040101010101" pitchFamily="2" charset="-122"/>
              </a:rPr>
              <a:t>不断调整活动内容，一般每次以半小时为宜。</a:t>
            </a:r>
            <a:endParaRPr lang="en-US" altLang="en-US">
              <a:ea typeface="华文宋体" panose="02010600040101010101" pitchFamily="2" charset="-122"/>
            </a:endParaRPr>
          </a:p>
          <a:p>
            <a:pPr eaLnBrk="1" hangingPunct="1"/>
            <a:r>
              <a:rPr lang="en-US" altLang="zh-CN">
                <a:ea typeface="华文宋体" panose="02010600040101010101" pitchFamily="2" charset="-122"/>
              </a:rPr>
              <a:t>2</a:t>
            </a:r>
            <a:r>
              <a:rPr lang="zh-CN" altLang="en-US">
                <a:ea typeface="华文宋体" panose="02010600040101010101" pitchFamily="2" charset="-122"/>
              </a:rPr>
              <a:t>、即兴性</a:t>
            </a:r>
            <a:endParaRPr lang="en-US" altLang="en-US">
              <a:ea typeface="华文宋体" panose="02010600040101010101" pitchFamily="2" charset="-122"/>
            </a:endParaRPr>
          </a:p>
          <a:p>
            <a:pPr eaLnBrk="1" hangingPunct="1"/>
            <a:r>
              <a:rPr lang="zh-CN" altLang="en-US">
                <a:ea typeface="华文宋体" panose="02010600040101010101" pitchFamily="2" charset="-122"/>
              </a:rPr>
              <a:t>治疗师要有较强的应变能力，根据特殊儿童较强的个性化特点完成治疗方案，不能等同于普通的音乐课。</a:t>
            </a:r>
            <a:endParaRPr lang="en-US" altLang="en-US">
              <a:ea typeface="华文宋体" panose="02010600040101010101" pitchFamily="2" charset="-122"/>
            </a:endParaRPr>
          </a:p>
          <a:p>
            <a:pPr eaLnBrk="1" hangingPunct="1"/>
            <a:r>
              <a:rPr lang="en-US" altLang="zh-CN">
                <a:ea typeface="华文宋体" panose="02010600040101010101" pitchFamily="2" charset="-122"/>
              </a:rPr>
              <a:t>3</a:t>
            </a:r>
            <a:r>
              <a:rPr lang="zh-CN" altLang="en-US">
                <a:ea typeface="华文宋体" panose="02010600040101010101" pitchFamily="2" charset="-122"/>
              </a:rPr>
              <a:t>、环境整洁，安静，排除各种影响儿童注意力集中的干扰</a:t>
            </a:r>
            <a:endParaRPr lang="en-US" altLang="en-US">
              <a:ea typeface="华文宋体" panose="02010600040101010101" pitchFamily="2" charset="-122"/>
            </a:endParaRPr>
          </a:p>
          <a:p>
            <a:pPr eaLnBrk="1" hangingPunct="1"/>
            <a:r>
              <a:rPr lang="en-US" altLang="zh-CN">
                <a:ea typeface="华文宋体" panose="02010600040101010101" pitchFamily="2" charset="-122"/>
              </a:rPr>
              <a:t>4</a:t>
            </a:r>
            <a:r>
              <a:rPr lang="zh-CN" altLang="en-US">
                <a:ea typeface="华文宋体" panose="02010600040101010101" pitchFamily="2" charset="-122"/>
              </a:rPr>
              <a:t>、计划性</a:t>
            </a:r>
            <a:endParaRPr lang="en-US" altLang="en-US">
              <a:ea typeface="华文宋体" panose="02010600040101010101" pitchFamily="2" charset="-122"/>
            </a:endParaRPr>
          </a:p>
          <a:p>
            <a:pPr eaLnBrk="1" hangingPunct="1"/>
            <a:r>
              <a:rPr lang="zh-CN" altLang="en-US">
                <a:ea typeface="华文宋体" panose="02010600040101010101" pitchFamily="2" charset="-122"/>
              </a:rPr>
              <a:t>必须制定长远计划和目标，每次治疗都要有总结和制定下次训练目标。</a:t>
            </a:r>
          </a:p>
        </p:txBody>
      </p:sp>
      <p:sp>
        <p:nvSpPr>
          <p:cNvPr id="2136" name="PB21"/>
          <p:cNvSpPr/>
          <p:nvPr/>
        </p:nvSpPr>
        <p:spPr>
          <a:xfrm>
            <a:off x="0" y="6839712"/>
            <a:ext cx="3048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37" name="PageNumberTextBox21"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B0D638DC-2524-B6D9-6ECC-D5E5FC46F6BE}"/>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11D584C0-281A-8615-8CC6-DC5F8819C7BE}"/>
              </a:ext>
            </a:extLst>
          </p:cNvPr>
          <p:cNvSpPr>
            <a:spLocks noGrp="1"/>
          </p:cNvSpPr>
          <p:nvPr>
            <p:ph type="sldNum" sz="quarter" idx="12"/>
          </p:nvPr>
        </p:nvSpPr>
        <p:spPr/>
        <p:txBody>
          <a:bodyPr/>
          <a:lstStyle/>
          <a:p>
            <a:fld id="{6EED9B97-40A2-467C-A0EC-B334C67C2E74}" type="slidenum">
              <a:rPr lang="zh-CN" altLang="en-US"/>
              <a:t>22</a:t>
            </a:fld>
            <a:endParaRPr lang="zh-CN" altLang="en-US"/>
          </a:p>
        </p:txBody>
      </p:sp>
      <p:sp>
        <p:nvSpPr>
          <p:cNvPr id="2138" name="Rectangle 2">
            <a:extLst>
              <a:ext uri="{FF2B5EF4-FFF2-40B4-BE49-F238E27FC236}">
                <a16:creationId xmlns:a16="http://schemas.microsoft.com/office/drawing/2014/main" id="{3D43687D-5C73-CD99-6175-D3515953EDC1}"/>
              </a:ext>
            </a:extLst>
          </p:cNvPr>
          <p:cNvSpPr>
            <a:spLocks noChangeArrowheads="1"/>
          </p:cNvSpPr>
          <p:nvPr>
            <p:ph type="title" idx="4294967295"/>
          </p:nvPr>
        </p:nvSpPr>
        <p:spPr>
          <a:xfrm>
            <a:off x="1054100" y="188913"/>
            <a:ext cx="7681913" cy="700087"/>
          </a:xfrm>
        </p:spPr>
        <p:txBody>
          <a:bodyPr/>
          <a:lstStyle/>
          <a:p>
            <a:pPr algn="l" eaLnBrk="1" hangingPunct="1"/>
            <a:r>
              <a:rPr lang="zh-CN" altLang="en-US">
                <a:ea typeface="华文宋体" panose="02010600040101010101" pitchFamily="2" charset="-122"/>
              </a:rPr>
              <a:t>八、原则与分期</a:t>
            </a:r>
          </a:p>
        </p:txBody>
      </p:sp>
      <p:sp>
        <p:nvSpPr>
          <p:cNvPr id="2139" name="Rectangle 3">
            <a:extLst>
              <a:ext uri="{FF2B5EF4-FFF2-40B4-BE49-F238E27FC236}">
                <a16:creationId xmlns:a16="http://schemas.microsoft.com/office/drawing/2014/main" id="{81820E21-8970-2F95-992B-656F336E7617}"/>
              </a:ext>
            </a:extLst>
          </p:cNvPr>
          <p:cNvSpPr>
            <a:spLocks noChangeArrowheads="1"/>
          </p:cNvSpPr>
          <p:nvPr>
            <p:ph type="body" idx="4294967295"/>
          </p:nvPr>
        </p:nvSpPr>
        <p:spPr>
          <a:xfrm>
            <a:off x="1054100" y="1158875"/>
            <a:ext cx="7673975" cy="5381625"/>
          </a:xfrm>
        </p:spPr>
        <p:txBody>
          <a:bodyPr/>
          <a:lstStyle/>
          <a:p>
            <a:pPr eaLnBrk="1" hangingPunct="1">
              <a:lnSpc>
                <a:spcPct val="100000"/>
              </a:lnSpc>
            </a:pPr>
            <a:r>
              <a:rPr lang="zh-CN" altLang="en-US">
                <a:ea typeface="华文宋体" panose="02010600040101010101" pitchFamily="2" charset="-122"/>
              </a:rPr>
              <a:t> （一）适应接受期</a:t>
            </a:r>
          </a:p>
          <a:p>
            <a:pPr eaLnBrk="1" hangingPunct="1"/>
            <a:r>
              <a:rPr lang="zh-CN" altLang="en-US">
                <a:ea typeface="华文宋体" panose="02010600040101010101" pitchFamily="2" charset="-122"/>
              </a:rPr>
              <a:t>治疗原则：</a:t>
            </a:r>
          </a:p>
          <a:p>
            <a:pPr eaLnBrk="1" hangingPunct="1"/>
            <a:r>
              <a:rPr lang="zh-CN" altLang="en-US">
                <a:ea typeface="华文宋体" panose="02010600040101010101" pitchFamily="2" charset="-122"/>
              </a:rPr>
              <a:t>①帮助儿童熟悉音乐治疗的环境，使其接受在背景音乐下进行活动的治疗方式。</a:t>
            </a:r>
          </a:p>
          <a:p>
            <a:pPr eaLnBrk="1" hangingPunct="1"/>
            <a:r>
              <a:rPr lang="zh-CN" altLang="en-US">
                <a:ea typeface="华文宋体" panose="02010600040101010101" pitchFamily="2" charset="-122"/>
              </a:rPr>
              <a:t>②发现儿童感兴趣的乐器、音乐曲目。</a:t>
            </a:r>
          </a:p>
          <a:p>
            <a:pPr eaLnBrk="1" hangingPunct="1"/>
            <a:r>
              <a:rPr lang="zh-CN" altLang="en-US">
                <a:ea typeface="华文宋体" panose="02010600040101010101" pitchFamily="2" charset="-122"/>
              </a:rPr>
              <a:t>③帮助患儿熟悉并尽可能掌握一些打击乐器的操作。</a:t>
            </a:r>
          </a:p>
          <a:p>
            <a:pPr eaLnBrk="1" hangingPunct="1"/>
            <a:r>
              <a:rPr lang="zh-CN" altLang="en-US">
                <a:ea typeface="华文宋体" panose="02010600040101010101" pitchFamily="2" charset="-122"/>
              </a:rPr>
              <a:t>主要目的：让患儿接触音乐治疗的各种元素，建立治疗师和患儿间相互信任的人际关系。</a:t>
            </a:r>
          </a:p>
          <a:p>
            <a:pPr eaLnBrk="1" hangingPunct="1">
              <a:lnSpc>
                <a:spcPct val="100000"/>
              </a:lnSpc>
            </a:pPr>
            <a:endParaRPr lang="zh-CN" altLang="en-US">
              <a:ea typeface="华文宋体" panose="02010600040101010101" pitchFamily="2" charset="-122"/>
            </a:endParaRPr>
          </a:p>
        </p:txBody>
      </p:sp>
      <p:sp>
        <p:nvSpPr>
          <p:cNvPr id="2140" name="PB22"/>
          <p:cNvSpPr/>
          <p:nvPr/>
        </p:nvSpPr>
        <p:spPr>
          <a:xfrm>
            <a:off x="0" y="6839712"/>
            <a:ext cx="319314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41" name="PageNumberTextBox22"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791118FA-EEC3-C5F5-3CF9-8F69AA74DFB5}"/>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892D8573-0C42-F1DC-B094-3329E999C563}"/>
              </a:ext>
            </a:extLst>
          </p:cNvPr>
          <p:cNvSpPr>
            <a:spLocks noGrp="1"/>
          </p:cNvSpPr>
          <p:nvPr>
            <p:ph type="sldNum" sz="quarter" idx="12"/>
          </p:nvPr>
        </p:nvSpPr>
        <p:spPr/>
        <p:txBody>
          <a:bodyPr/>
          <a:lstStyle/>
          <a:p>
            <a:fld id="{0A23BDF5-61D7-48CF-9898-63D7369CA6C5}" type="slidenum">
              <a:rPr lang="zh-CN" altLang="en-US"/>
              <a:t>23</a:t>
            </a:fld>
            <a:endParaRPr lang="zh-CN" altLang="en-US"/>
          </a:p>
        </p:txBody>
      </p:sp>
      <p:sp>
        <p:nvSpPr>
          <p:cNvPr id="2142" name="Rectangle 2">
            <a:extLst>
              <a:ext uri="{FF2B5EF4-FFF2-40B4-BE49-F238E27FC236}">
                <a16:creationId xmlns:a16="http://schemas.microsoft.com/office/drawing/2014/main" id="{81A0DDB6-92A8-401A-DAF5-3D4B08BD8154}"/>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43" name="Rectangle 3">
            <a:extLst>
              <a:ext uri="{FF2B5EF4-FFF2-40B4-BE49-F238E27FC236}">
                <a16:creationId xmlns:a16="http://schemas.microsoft.com/office/drawing/2014/main" id="{AB4EDA4C-48F0-8A56-8EAE-64F8EFF364F8}"/>
              </a:ext>
            </a:extLst>
          </p:cNvPr>
          <p:cNvSpPr>
            <a:spLocks noChangeArrowheads="1"/>
          </p:cNvSpPr>
          <p:nvPr>
            <p:ph type="body" idx="4294967295"/>
          </p:nvPr>
        </p:nvSpPr>
        <p:spPr>
          <a:xfrm>
            <a:off x="1054100" y="1158875"/>
            <a:ext cx="7673975" cy="5381625"/>
          </a:xfrm>
        </p:spPr>
        <p:txBody>
          <a:bodyPr/>
          <a:lstStyle/>
          <a:p>
            <a:pPr eaLnBrk="1" hangingPunct="1">
              <a:lnSpc>
                <a:spcPct val="90000"/>
              </a:lnSpc>
            </a:pPr>
            <a:r>
              <a:rPr lang="zh-CN" altLang="en-US">
                <a:ea typeface="华文宋体" panose="02010600040101010101" pitchFamily="2" charset="-122"/>
              </a:rPr>
              <a:t>（二）音乐体验感悟期</a:t>
            </a:r>
          </a:p>
          <a:p>
            <a:pPr eaLnBrk="1" hangingPunct="1">
              <a:lnSpc>
                <a:spcPct val="90000"/>
              </a:lnSpc>
            </a:pPr>
            <a:r>
              <a:rPr lang="zh-CN" altLang="en-US">
                <a:ea typeface="华文宋体" panose="02010600040101010101" pitchFamily="2" charset="-122"/>
              </a:rPr>
              <a:t>治疗原则：</a:t>
            </a:r>
          </a:p>
          <a:p>
            <a:pPr eaLnBrk="1" hangingPunct="1">
              <a:lnSpc>
                <a:spcPct val="90000"/>
              </a:lnSpc>
            </a:pPr>
            <a:r>
              <a:rPr lang="zh-CN" altLang="en-US">
                <a:ea typeface="华文宋体" panose="02010600040101010101" pitchFamily="2" charset="-122"/>
              </a:rPr>
              <a:t>①治疗师运用不同的打击乐器配合背景音乐进行演奏，所挑选的乐曲要节奏鲜明，所运用的乐器要音色分明。</a:t>
            </a:r>
          </a:p>
          <a:p>
            <a:pPr eaLnBrk="1" hangingPunct="1">
              <a:lnSpc>
                <a:spcPct val="90000"/>
              </a:lnSpc>
            </a:pPr>
            <a:r>
              <a:rPr lang="zh-CN" altLang="en-US">
                <a:ea typeface="华文宋体" panose="02010600040101010101" pitchFamily="2" charset="-122"/>
              </a:rPr>
              <a:t>②密切观察患儿的反映，一但其对音乐治疗做出合理的反应，则应立即给予奖励。</a:t>
            </a:r>
          </a:p>
          <a:p>
            <a:pPr eaLnBrk="1" hangingPunct="1">
              <a:lnSpc>
                <a:spcPct val="90000"/>
              </a:lnSpc>
            </a:pPr>
            <a:r>
              <a:rPr lang="zh-CN" altLang="en-US">
                <a:ea typeface="华文宋体" panose="02010600040101010101" pitchFamily="2" charset="-122"/>
              </a:rPr>
              <a:t>③积极引导患儿运用打击乐器来模仿治疗师配合背景音乐的演奏。</a:t>
            </a:r>
          </a:p>
          <a:p>
            <a:pPr eaLnBrk="1" hangingPunct="1">
              <a:lnSpc>
                <a:spcPct val="90000"/>
              </a:lnSpc>
            </a:pPr>
            <a:r>
              <a:rPr lang="zh-CN" altLang="en-US">
                <a:ea typeface="华文宋体" panose="02010600040101010101" pitchFamily="2" charset="-122"/>
              </a:rPr>
              <a:t>④不阻止患儿运用乐器配合背景音乐自发性、创造性的演奏，不要求其对治疗师的完全模仿。</a:t>
            </a:r>
          </a:p>
          <a:p>
            <a:pPr eaLnBrk="1" hangingPunct="1">
              <a:lnSpc>
                <a:spcPct val="90000"/>
              </a:lnSpc>
            </a:pPr>
            <a:r>
              <a:rPr lang="zh-CN" altLang="en-US">
                <a:ea typeface="华文宋体" panose="02010600040101010101" pitchFamily="2" charset="-122"/>
              </a:rPr>
              <a:t>目的：通过治疗师配合背景音乐的演奏，帮助儿童理解音乐的感情色彩，理解治疗师是在运用打击乐器的不同属性和节奏配合背景音乐在进行演奏。与患儿建立进一步的信任关系。</a:t>
            </a:r>
          </a:p>
        </p:txBody>
      </p:sp>
      <p:sp>
        <p:nvSpPr>
          <p:cNvPr id="2144" name="PB23"/>
          <p:cNvSpPr/>
          <p:nvPr/>
        </p:nvSpPr>
        <p:spPr>
          <a:xfrm>
            <a:off x="0" y="6839712"/>
            <a:ext cx="333828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45" name="PageNumberTextBox23"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B0BDD60B-D7B7-9DAC-525B-0B216288B0A3}"/>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61DE3BA8-895C-0580-5F5B-E973FAD54880}"/>
              </a:ext>
            </a:extLst>
          </p:cNvPr>
          <p:cNvSpPr>
            <a:spLocks noGrp="1"/>
          </p:cNvSpPr>
          <p:nvPr>
            <p:ph type="sldNum" sz="quarter" idx="12"/>
          </p:nvPr>
        </p:nvSpPr>
        <p:spPr/>
        <p:txBody>
          <a:bodyPr/>
          <a:lstStyle/>
          <a:p>
            <a:fld id="{B3D9C921-8798-4BFA-959C-C970B6B1E11A}" type="slidenum">
              <a:rPr lang="zh-CN" altLang="en-US"/>
              <a:t>24</a:t>
            </a:fld>
            <a:endParaRPr lang="zh-CN" altLang="en-US"/>
          </a:p>
        </p:txBody>
      </p:sp>
      <p:sp>
        <p:nvSpPr>
          <p:cNvPr id="2146" name="Rectangle 2">
            <a:extLst>
              <a:ext uri="{FF2B5EF4-FFF2-40B4-BE49-F238E27FC236}">
                <a16:creationId xmlns:a16="http://schemas.microsoft.com/office/drawing/2014/main" id="{384C5A93-386E-FAFB-0C2F-D753C94A2E61}"/>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47" name="Rectangle 3">
            <a:extLst>
              <a:ext uri="{FF2B5EF4-FFF2-40B4-BE49-F238E27FC236}">
                <a16:creationId xmlns:a16="http://schemas.microsoft.com/office/drawing/2014/main" id="{B35F1952-5691-AC01-F186-8D0E42267F17}"/>
              </a:ext>
            </a:extLst>
          </p:cNvPr>
          <p:cNvSpPr>
            <a:spLocks noChangeArrowheads="1"/>
          </p:cNvSpPr>
          <p:nvPr>
            <p:ph type="body" idx="4294967295"/>
          </p:nvPr>
        </p:nvSpPr>
        <p:spPr>
          <a:xfrm>
            <a:off x="1054100" y="1158875"/>
            <a:ext cx="7673975" cy="5381625"/>
          </a:xfrm>
        </p:spPr>
        <p:txBody>
          <a:bodyPr/>
          <a:lstStyle/>
          <a:p>
            <a:pPr eaLnBrk="1" hangingPunct="1"/>
            <a:r>
              <a:rPr lang="zh-CN" altLang="en-US">
                <a:ea typeface="华文宋体" panose="02010600040101010101" pitchFamily="2" charset="-122"/>
              </a:rPr>
              <a:t>（三）主动交流期</a:t>
            </a:r>
          </a:p>
          <a:p>
            <a:pPr eaLnBrk="1" hangingPunct="1"/>
            <a:r>
              <a:rPr lang="zh-CN" altLang="en-US">
                <a:ea typeface="华文宋体" panose="02010600040101010101" pitchFamily="2" charset="-122"/>
              </a:rPr>
              <a:t>操作原则：</a:t>
            </a:r>
          </a:p>
          <a:p>
            <a:pPr eaLnBrk="1" hangingPunct="1"/>
            <a:r>
              <a:rPr lang="zh-CN" altLang="en-US">
                <a:ea typeface="华文宋体" panose="02010600040101010101" pitchFamily="2" charset="-122"/>
              </a:rPr>
              <a:t>①在乐器和乐曲的选择上更加尊重患儿的喜好。</a:t>
            </a:r>
          </a:p>
          <a:p>
            <a:pPr eaLnBrk="1" hangingPunct="1"/>
            <a:r>
              <a:rPr lang="zh-CN" altLang="en-US">
                <a:ea typeface="华文宋体" panose="02010600040101010101" pitchFamily="2" charset="-122"/>
              </a:rPr>
              <a:t>②在治疗过程中更多地发挥患儿的主动性，引导他们来控制治疗的过程。</a:t>
            </a:r>
          </a:p>
          <a:p>
            <a:pPr eaLnBrk="1" hangingPunct="1"/>
            <a:r>
              <a:rPr lang="zh-CN" altLang="en-US">
                <a:ea typeface="华文宋体" panose="02010600040101010101" pitchFamily="2" charset="-122"/>
              </a:rPr>
              <a:t>③密切观察患儿的表现，积极配合患儿的主动表现及意图。</a:t>
            </a:r>
          </a:p>
          <a:p>
            <a:pPr eaLnBrk="1" hangingPunct="1"/>
            <a:r>
              <a:rPr lang="zh-CN" altLang="en-US">
                <a:ea typeface="华文宋体" panose="02010600040101010101" pitchFamily="2" charset="-122"/>
              </a:rPr>
              <a:t>目的：充分发挥患儿自己的主动性和创造性，让他们体会到音乐治疗的快乐，使他们乐于用音乐和周围的事物进行交流，也能够较正确的表达他们的意图和想法。让患儿体会到交流成功的喜悦和快乐。  </a:t>
            </a:r>
          </a:p>
        </p:txBody>
      </p:sp>
      <p:sp>
        <p:nvSpPr>
          <p:cNvPr id="2148" name="PB24"/>
          <p:cNvSpPr/>
          <p:nvPr/>
        </p:nvSpPr>
        <p:spPr>
          <a:xfrm>
            <a:off x="0" y="6839712"/>
            <a:ext cx="348342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49" name="PageNumberTextBox24"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AFB2C1E0-D8ED-51EF-CD27-696B94327578}"/>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ED48F87B-4F6B-1149-E1F0-DF0D699D04ED}"/>
              </a:ext>
            </a:extLst>
          </p:cNvPr>
          <p:cNvSpPr>
            <a:spLocks noGrp="1"/>
          </p:cNvSpPr>
          <p:nvPr>
            <p:ph type="sldNum" sz="quarter" idx="12"/>
          </p:nvPr>
        </p:nvSpPr>
        <p:spPr/>
        <p:txBody>
          <a:bodyPr/>
          <a:lstStyle/>
          <a:p>
            <a:fld id="{AA4639E0-632D-4FF0-A9A5-A5911F454F6A}" type="slidenum">
              <a:rPr lang="zh-CN" altLang="en-US"/>
              <a:t>25</a:t>
            </a:fld>
            <a:endParaRPr lang="zh-CN" altLang="en-US"/>
          </a:p>
        </p:txBody>
      </p:sp>
      <p:sp>
        <p:nvSpPr>
          <p:cNvPr id="2150" name="Rectangle 2">
            <a:extLst>
              <a:ext uri="{FF2B5EF4-FFF2-40B4-BE49-F238E27FC236}">
                <a16:creationId xmlns:a16="http://schemas.microsoft.com/office/drawing/2014/main" id="{6F0A33AB-CE22-0A3D-3CA5-11A90EB81B67}"/>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51" name="Rectangle 3">
            <a:extLst>
              <a:ext uri="{FF2B5EF4-FFF2-40B4-BE49-F238E27FC236}">
                <a16:creationId xmlns:a16="http://schemas.microsoft.com/office/drawing/2014/main" id="{50B8A147-BAE8-8995-5F96-9E2C342B9371}"/>
              </a:ext>
            </a:extLst>
          </p:cNvPr>
          <p:cNvSpPr>
            <a:spLocks noChangeArrowheads="1"/>
          </p:cNvSpPr>
          <p:nvPr>
            <p:ph type="body" idx="4294967295"/>
          </p:nvPr>
        </p:nvSpPr>
        <p:spPr>
          <a:xfrm>
            <a:off x="1054100" y="1158875"/>
            <a:ext cx="7673975" cy="5381625"/>
          </a:xfrm>
        </p:spPr>
        <p:txBody>
          <a:bodyPr/>
          <a:lstStyle/>
          <a:p>
            <a:pPr eaLnBrk="1" hangingPunct="1"/>
            <a:r>
              <a:rPr lang="zh-CN" altLang="ru-RU">
                <a:ea typeface="华文宋体" panose="02010600040101010101" pitchFamily="2" charset="-122"/>
              </a:rPr>
              <a:t>（四）群体活动交流期  </a:t>
            </a:r>
          </a:p>
          <a:p>
            <a:pPr eaLnBrk="1" hangingPunct="1"/>
            <a:r>
              <a:rPr lang="zh-CN" altLang="ru-RU">
                <a:ea typeface="华文宋体" panose="02010600040101010101" pitchFamily="2" charset="-122"/>
              </a:rPr>
              <a:t>这是一个较难达到的阶段，对于大多数孤独症的患儿来说，他们的语言及社会交往能力存在着终生的障碍。能够让他们和较多的伙伴共同围绕同一个主题进行活动需要经过终生的治疗、训练和教育。</a:t>
            </a:r>
          </a:p>
          <a:p>
            <a:pPr eaLnBrk="1" hangingPunct="1"/>
            <a:r>
              <a:rPr lang="zh-CN" altLang="ru-RU">
                <a:ea typeface="华文宋体" panose="02010600040101010101" pitchFamily="2" charset="-122"/>
              </a:rPr>
              <a:t>治疗师可以尝试循序渐进的使参与活动的人数由少到多逐渐增加，通过集体音乐活动来增加患儿的社会交往能力。</a:t>
            </a:r>
          </a:p>
          <a:p>
            <a:pPr eaLnBrk="1" hangingPunct="1"/>
            <a:endParaRPr lang="zh-CN" altLang="zh-CN">
              <a:ea typeface="华文宋体" panose="02010600040101010101" pitchFamily="2" charset="-122"/>
            </a:endParaRPr>
          </a:p>
          <a:p>
            <a:pPr eaLnBrk="1" hangingPunct="1"/>
            <a:r>
              <a:rPr lang="zh-CN" altLang="zh-CN">
                <a:ea typeface="华文宋体" panose="02010600040101010101" pitchFamily="2" charset="-122"/>
              </a:rPr>
              <a:t>操作原则：同上一个阶段。通过音乐活动使患儿学会和其他人进行交流的手段和方式，体验交流成功的快乐。</a:t>
            </a:r>
          </a:p>
        </p:txBody>
      </p:sp>
      <p:sp>
        <p:nvSpPr>
          <p:cNvPr id="2152" name="PB25"/>
          <p:cNvSpPr/>
          <p:nvPr/>
        </p:nvSpPr>
        <p:spPr>
          <a:xfrm>
            <a:off x="0" y="6839712"/>
            <a:ext cx="362857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53" name="PageNumberTextBox25"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194D2F68-3067-A53F-2B5A-8B0F2E920A5E}"/>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755FD0BC-BEE3-C225-5938-1FF3E46E6CE3}"/>
              </a:ext>
            </a:extLst>
          </p:cNvPr>
          <p:cNvSpPr>
            <a:spLocks noGrp="1"/>
          </p:cNvSpPr>
          <p:nvPr>
            <p:ph type="sldNum" sz="quarter" idx="12"/>
          </p:nvPr>
        </p:nvSpPr>
        <p:spPr/>
        <p:txBody>
          <a:bodyPr/>
          <a:lstStyle/>
          <a:p>
            <a:fld id="{65699017-E18F-43A1-8BE5-65C21DE50F3B}" type="slidenum">
              <a:rPr lang="zh-CN" altLang="en-US"/>
              <a:t>26</a:t>
            </a:fld>
            <a:endParaRPr lang="zh-CN" altLang="en-US"/>
          </a:p>
        </p:txBody>
      </p:sp>
      <p:sp>
        <p:nvSpPr>
          <p:cNvPr id="2154" name="Rectangle 2">
            <a:extLst>
              <a:ext uri="{FF2B5EF4-FFF2-40B4-BE49-F238E27FC236}">
                <a16:creationId xmlns:a16="http://schemas.microsoft.com/office/drawing/2014/main" id="{758FED4A-269E-0C4D-7FD3-169F4D86A147}"/>
              </a:ext>
            </a:extLst>
          </p:cNvPr>
          <p:cNvSpPr>
            <a:spLocks noChangeArrowheads="1"/>
          </p:cNvSpPr>
          <p:nvPr>
            <p:ph type="title" idx="4294967295"/>
          </p:nvPr>
        </p:nvSpPr>
        <p:spPr>
          <a:xfrm>
            <a:off x="1054100" y="188913"/>
            <a:ext cx="7681913" cy="700087"/>
          </a:xfrm>
        </p:spPr>
        <p:txBody>
          <a:bodyPr/>
          <a:lstStyle/>
          <a:p>
            <a:pPr algn="l" eaLnBrk="1" hangingPunct="1"/>
            <a:r>
              <a:rPr lang="zh-CN" altLang="en-US">
                <a:ea typeface="华文宋体" panose="02010600040101010101" pitchFamily="2" charset="-122"/>
              </a:rPr>
              <a:t>九、适合自闭症孩子的音乐</a:t>
            </a:r>
          </a:p>
        </p:txBody>
      </p:sp>
      <p:sp>
        <p:nvSpPr>
          <p:cNvPr id="2155" name="Rectangle 3">
            <a:extLst>
              <a:ext uri="{FF2B5EF4-FFF2-40B4-BE49-F238E27FC236}">
                <a16:creationId xmlns:a16="http://schemas.microsoft.com/office/drawing/2014/main" id="{4C766E91-6764-A7BA-2A1C-B09BC0E9EC10}"/>
              </a:ext>
            </a:extLst>
          </p:cNvPr>
          <p:cNvSpPr>
            <a:spLocks noChangeArrowheads="1"/>
          </p:cNvSpPr>
          <p:nvPr>
            <p:ph type="body" idx="4294967295"/>
          </p:nvPr>
        </p:nvSpPr>
        <p:spPr>
          <a:xfrm>
            <a:off x="1054100" y="1158875"/>
            <a:ext cx="7673975" cy="5381625"/>
          </a:xfrm>
        </p:spPr>
        <p:txBody>
          <a:bodyPr/>
          <a:lstStyle/>
          <a:p>
            <a:pPr eaLnBrk="1" hangingPunct="1"/>
            <a:r>
              <a:rPr lang="zh-CN" altLang="zh-CN">
                <a:ea typeface="华文宋体" panose="02010600040101010101" pitchFamily="2" charset="-122"/>
              </a:rPr>
              <a:t>1、我有小嘴巴</a:t>
            </a:r>
          </a:p>
          <a:p>
            <a:pPr eaLnBrk="1" hangingPunct="1"/>
            <a:r>
              <a:rPr lang="zh-CN" altLang="zh-CN">
                <a:ea typeface="华文宋体" panose="02010600040101010101" pitchFamily="2" charset="-122"/>
              </a:rPr>
              <a:t>我有小嘴巴，嘴巴会说话，说话声音大，妈妈笑哈哈。</a:t>
            </a:r>
          </a:p>
          <a:p>
            <a:pPr eaLnBrk="1" hangingPunct="1"/>
            <a:r>
              <a:rPr lang="zh-CN" altLang="zh-CN">
                <a:ea typeface="华文宋体" panose="02010600040101010101" pitchFamily="2" charset="-122"/>
              </a:rPr>
              <a:t>2、滑滑梯</a:t>
            </a:r>
          </a:p>
          <a:p>
            <a:pPr eaLnBrk="1" hangingPunct="1"/>
            <a:r>
              <a:rPr lang="zh-CN" altLang="zh-CN">
                <a:ea typeface="华文宋体" panose="02010600040101010101" pitchFamily="2" charset="-122"/>
              </a:rPr>
              <a:t>123、321、1234567、七个阿姨旁边站，七个弟弟滑滑梯。</a:t>
            </a:r>
          </a:p>
          <a:p>
            <a:pPr eaLnBrk="1" hangingPunct="1"/>
            <a:r>
              <a:rPr lang="zh-CN" altLang="zh-CN">
                <a:ea typeface="华文宋体" panose="02010600040101010101" pitchFamily="2" charset="-122"/>
              </a:rPr>
              <a:t>3、拉大锯</a:t>
            </a:r>
          </a:p>
          <a:p>
            <a:pPr eaLnBrk="1" hangingPunct="1"/>
            <a:r>
              <a:rPr lang="zh-CN" altLang="zh-CN">
                <a:ea typeface="华文宋体" panose="02010600040101010101" pitchFamily="2" charset="-122"/>
              </a:rPr>
              <a:t>拉大锯，扯大锯，姥姥门前唱大戏，妈妈去，爸爸去，小----，也跟去。</a:t>
            </a:r>
          </a:p>
          <a:p>
            <a:pPr eaLnBrk="1" hangingPunct="1"/>
            <a:r>
              <a:rPr lang="zh-CN" altLang="zh-CN">
                <a:ea typeface="华文宋体" panose="02010600040101010101" pitchFamily="2" charset="-122"/>
              </a:rPr>
              <a:t>4、小积木</a:t>
            </a:r>
          </a:p>
          <a:p>
            <a:pPr eaLnBrk="1" hangingPunct="1"/>
            <a:r>
              <a:rPr lang="zh-CN" altLang="zh-CN">
                <a:ea typeface="华文宋体" panose="02010600040101010101" pitchFamily="2" charset="-122"/>
              </a:rPr>
              <a:t>小积木，四方方，搭火车，盖楼房。</a:t>
            </a:r>
          </a:p>
        </p:txBody>
      </p:sp>
      <p:sp>
        <p:nvSpPr>
          <p:cNvPr id="2156" name="PB26"/>
          <p:cNvSpPr/>
          <p:nvPr/>
        </p:nvSpPr>
        <p:spPr>
          <a:xfrm>
            <a:off x="0" y="6839712"/>
            <a:ext cx="377371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57" name="PageNumberTextBox26"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FAE72E4C-7080-3D0E-12AE-FBB9A7C672B7}"/>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257CCABE-919E-09AD-1F25-DB8CDE1D5BE2}"/>
              </a:ext>
            </a:extLst>
          </p:cNvPr>
          <p:cNvSpPr>
            <a:spLocks noGrp="1"/>
          </p:cNvSpPr>
          <p:nvPr>
            <p:ph type="sldNum" sz="quarter" idx="12"/>
          </p:nvPr>
        </p:nvSpPr>
        <p:spPr/>
        <p:txBody>
          <a:bodyPr/>
          <a:lstStyle/>
          <a:p>
            <a:fld id="{4EFB5642-A247-4D60-BB41-7181281B1C4B}" type="slidenum">
              <a:rPr lang="zh-CN" altLang="en-US"/>
              <a:t>27</a:t>
            </a:fld>
            <a:endParaRPr lang="zh-CN" altLang="en-US"/>
          </a:p>
        </p:txBody>
      </p:sp>
      <p:sp>
        <p:nvSpPr>
          <p:cNvPr id="2158" name="Rectangle 2">
            <a:extLst>
              <a:ext uri="{FF2B5EF4-FFF2-40B4-BE49-F238E27FC236}">
                <a16:creationId xmlns:a16="http://schemas.microsoft.com/office/drawing/2014/main" id="{D0889099-612A-8D0A-4F9F-C761972E0BB9}"/>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59" name="Rectangle 3">
            <a:extLst>
              <a:ext uri="{FF2B5EF4-FFF2-40B4-BE49-F238E27FC236}">
                <a16:creationId xmlns:a16="http://schemas.microsoft.com/office/drawing/2014/main" id="{C8C4A1DF-0C4E-D911-E38D-FE89E1E28DF5}"/>
              </a:ext>
            </a:extLst>
          </p:cNvPr>
          <p:cNvSpPr>
            <a:spLocks noChangeArrowheads="1"/>
          </p:cNvSpPr>
          <p:nvPr>
            <p:ph type="body" idx="4294967295"/>
          </p:nvPr>
        </p:nvSpPr>
        <p:spPr>
          <a:xfrm>
            <a:off x="1054100" y="1158875"/>
            <a:ext cx="7673975" cy="5381625"/>
          </a:xfrm>
        </p:spPr>
        <p:txBody>
          <a:bodyPr/>
          <a:lstStyle/>
          <a:p>
            <a:pPr eaLnBrk="1" hangingPunct="1">
              <a:lnSpc>
                <a:spcPct val="100000"/>
              </a:lnSpc>
            </a:pPr>
            <a:r>
              <a:rPr lang="zh-CN" altLang="zh-CN">
                <a:ea typeface="华文宋体" panose="02010600040101010101" pitchFamily="2" charset="-122"/>
              </a:rPr>
              <a:t>5、小白兔</a:t>
            </a:r>
          </a:p>
          <a:p>
            <a:pPr eaLnBrk="1" hangingPunct="1">
              <a:lnSpc>
                <a:spcPct val="100000"/>
              </a:lnSpc>
            </a:pPr>
            <a:r>
              <a:rPr lang="zh-CN" altLang="zh-CN">
                <a:ea typeface="华文宋体" panose="02010600040101010101" pitchFamily="2" charset="-122"/>
              </a:rPr>
              <a:t>小白兔，白又白，两只耳朵竖起来，爱吃萝卜爱吃菜，蹦蹦跳跳真可爱</a:t>
            </a:r>
          </a:p>
          <a:p>
            <a:pPr eaLnBrk="1" hangingPunct="1">
              <a:lnSpc>
                <a:spcPct val="100000"/>
              </a:lnSpc>
            </a:pPr>
            <a:r>
              <a:rPr lang="zh-CN" altLang="zh-CN">
                <a:ea typeface="华文宋体" panose="02010600040101010101" pitchFamily="2" charset="-122"/>
              </a:rPr>
              <a:t>6、拉手歌</a:t>
            </a:r>
          </a:p>
          <a:p>
            <a:pPr eaLnBrk="1" hangingPunct="1">
              <a:lnSpc>
                <a:spcPct val="100000"/>
              </a:lnSpc>
            </a:pPr>
            <a:r>
              <a:rPr lang="zh-CN" altLang="zh-CN">
                <a:ea typeface="华文宋体" panose="02010600040101010101" pitchFamily="2" charset="-122"/>
              </a:rPr>
              <a:t>拉拉手，拉拉手，拉着小手朝前走，朝前走、朝前走，转个圈圈点点头</a:t>
            </a:r>
          </a:p>
          <a:p>
            <a:pPr eaLnBrk="1" hangingPunct="1">
              <a:lnSpc>
                <a:spcPct val="100000"/>
              </a:lnSpc>
            </a:pPr>
            <a:r>
              <a:rPr lang="zh-CN" altLang="zh-CN">
                <a:ea typeface="华文宋体" panose="02010600040101010101" pitchFamily="2" charset="-122"/>
              </a:rPr>
              <a:t>7、小鱼</a:t>
            </a:r>
          </a:p>
          <a:p>
            <a:pPr eaLnBrk="1" hangingPunct="1">
              <a:lnSpc>
                <a:spcPct val="100000"/>
              </a:lnSpc>
            </a:pPr>
            <a:r>
              <a:rPr lang="zh-CN" altLang="zh-CN">
                <a:ea typeface="华文宋体" panose="02010600040101010101" pitchFamily="2" charset="-122"/>
              </a:rPr>
              <a:t>小鱼小鱼哪里游，小鱼小鱼水里游。小鱼小鱼怎么游？小鱼小鱼这样游。</a:t>
            </a:r>
          </a:p>
          <a:p>
            <a:pPr eaLnBrk="1" hangingPunct="1">
              <a:lnSpc>
                <a:spcPct val="100000"/>
              </a:lnSpc>
            </a:pPr>
            <a:r>
              <a:rPr lang="zh-CN" altLang="zh-CN">
                <a:ea typeface="华文宋体" panose="02010600040101010101" pitchFamily="2" charset="-122"/>
              </a:rPr>
              <a:t>8、吹泡泡</a:t>
            </a:r>
          </a:p>
          <a:p>
            <a:pPr eaLnBrk="1" hangingPunct="1">
              <a:lnSpc>
                <a:spcPct val="100000"/>
              </a:lnSpc>
            </a:pPr>
            <a:r>
              <a:rPr lang="zh-CN" altLang="zh-CN">
                <a:ea typeface="华文宋体" panose="02010600040101010101" pitchFamily="2" charset="-122"/>
              </a:rPr>
              <a:t>吹泡泡，吹泡泡，吹了一个大泡泡，泡泡大，泡泡小，泡泡，泡泡吹破了</a:t>
            </a:r>
          </a:p>
        </p:txBody>
      </p:sp>
      <p:sp>
        <p:nvSpPr>
          <p:cNvPr id="2160" name="PB27"/>
          <p:cNvSpPr/>
          <p:nvPr/>
        </p:nvSpPr>
        <p:spPr>
          <a:xfrm>
            <a:off x="0" y="6839712"/>
            <a:ext cx="391885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61" name="PageNumberTextBox27"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17D0B005-E523-C2F5-0989-8E4F0D90C0F1}"/>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7A07D61B-DC2E-41CB-9DDE-3FA023E72019}"/>
              </a:ext>
            </a:extLst>
          </p:cNvPr>
          <p:cNvSpPr>
            <a:spLocks noGrp="1"/>
          </p:cNvSpPr>
          <p:nvPr>
            <p:ph type="sldNum" sz="quarter" idx="12"/>
          </p:nvPr>
        </p:nvSpPr>
        <p:spPr/>
        <p:txBody>
          <a:bodyPr/>
          <a:lstStyle/>
          <a:p>
            <a:fld id="{82A41354-7ED4-42A0-AC2D-3ED8CE6D0838}" type="slidenum">
              <a:rPr lang="zh-CN" altLang="en-US"/>
              <a:t>28</a:t>
            </a:fld>
            <a:endParaRPr lang="zh-CN" altLang="en-US"/>
          </a:p>
        </p:txBody>
      </p:sp>
      <p:sp>
        <p:nvSpPr>
          <p:cNvPr id="2162" name="Rectangle 2">
            <a:extLst>
              <a:ext uri="{FF2B5EF4-FFF2-40B4-BE49-F238E27FC236}">
                <a16:creationId xmlns:a16="http://schemas.microsoft.com/office/drawing/2014/main" id="{FFF2789D-D167-1A03-4E9E-0AB6731DF5FA}"/>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63" name="Rectangle 3">
            <a:extLst>
              <a:ext uri="{FF2B5EF4-FFF2-40B4-BE49-F238E27FC236}">
                <a16:creationId xmlns:a16="http://schemas.microsoft.com/office/drawing/2014/main" id="{BB6D2F22-5DA9-5A37-5BFB-40ED8D041264}"/>
              </a:ext>
            </a:extLst>
          </p:cNvPr>
          <p:cNvSpPr>
            <a:spLocks noChangeArrowheads="1"/>
          </p:cNvSpPr>
          <p:nvPr>
            <p:ph type="body" idx="4294967295"/>
          </p:nvPr>
        </p:nvSpPr>
        <p:spPr>
          <a:xfrm>
            <a:off x="1054100" y="1158875"/>
            <a:ext cx="7673975" cy="5381625"/>
          </a:xfrm>
        </p:spPr>
        <p:txBody>
          <a:bodyPr/>
          <a:lstStyle/>
          <a:p>
            <a:pPr eaLnBrk="1" hangingPunct="1"/>
            <a:r>
              <a:rPr lang="zh-CN" altLang="zh-CN">
                <a:ea typeface="华文宋体" panose="02010600040101010101" pitchFamily="2" charset="-122"/>
              </a:rPr>
              <a:t>9、小板凳</a:t>
            </a:r>
          </a:p>
          <a:p>
            <a:pPr eaLnBrk="1" hangingPunct="1"/>
            <a:r>
              <a:rPr lang="zh-CN" altLang="zh-CN">
                <a:ea typeface="华文宋体" panose="02010600040101010101" pitchFamily="2" charset="-122"/>
              </a:rPr>
              <a:t>小板凳，摆一排。小朋友，坐上来。拍拍手，做游戏，整整齐齐坐一排。</a:t>
            </a:r>
          </a:p>
          <a:p>
            <a:pPr eaLnBrk="1" hangingPunct="1"/>
            <a:r>
              <a:rPr lang="zh-CN" altLang="zh-CN">
                <a:ea typeface="华文宋体" panose="02010600040101010101" pitchFamily="2" charset="-122"/>
              </a:rPr>
              <a:t>10、分果果</a:t>
            </a:r>
          </a:p>
          <a:p>
            <a:pPr eaLnBrk="1" hangingPunct="1"/>
            <a:r>
              <a:rPr lang="zh-CN" altLang="zh-CN">
                <a:ea typeface="华文宋体" panose="02010600040101010101" pitchFamily="2" charset="-122"/>
              </a:rPr>
              <a:t>排排坐，分果果，你一个，我一个，大的分给你，小的留给我。</a:t>
            </a:r>
          </a:p>
          <a:p>
            <a:pPr eaLnBrk="1" hangingPunct="1"/>
            <a:r>
              <a:rPr lang="zh-CN" altLang="zh-CN">
                <a:ea typeface="华文宋体" panose="02010600040101010101" pitchFamily="2" charset="-122"/>
              </a:rPr>
              <a:t>11、做早操</a:t>
            </a:r>
          </a:p>
          <a:p>
            <a:pPr eaLnBrk="1" hangingPunct="1"/>
            <a:r>
              <a:rPr lang="zh-CN" altLang="zh-CN">
                <a:ea typeface="华文宋体" panose="02010600040101010101" pitchFamily="2" charset="-122"/>
              </a:rPr>
              <a:t>早早起，做早操，伸伸手，弯弯腰，两手向上举，两脚跳一跳。</a:t>
            </a:r>
          </a:p>
          <a:p>
            <a:pPr eaLnBrk="1" hangingPunct="1"/>
            <a:r>
              <a:rPr lang="zh-CN" altLang="zh-CN">
                <a:ea typeface="华文宋体" panose="02010600040101010101" pitchFamily="2" charset="-122"/>
              </a:rPr>
              <a:t>12、大马</a:t>
            </a:r>
          </a:p>
          <a:p>
            <a:pPr eaLnBrk="1" hangingPunct="1"/>
            <a:r>
              <a:rPr lang="zh-CN" altLang="zh-CN">
                <a:ea typeface="华文宋体" panose="02010600040101010101" pitchFamily="2" charset="-122"/>
              </a:rPr>
              <a:t>大马大马尾巴长，走路蹄子嗒嗒响。</a:t>
            </a:r>
          </a:p>
        </p:txBody>
      </p:sp>
      <p:sp>
        <p:nvSpPr>
          <p:cNvPr id="2164" name="PB28"/>
          <p:cNvSpPr/>
          <p:nvPr/>
        </p:nvSpPr>
        <p:spPr>
          <a:xfrm>
            <a:off x="0" y="6839712"/>
            <a:ext cx="4064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65" name="PageNumberTextBox28"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孤独症的音乐治疗全文共63页，当前为第28页。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ECDFBD70-22ED-6749-88C7-E7C191BC8DDE}"/>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1B4EEC25-6476-2E20-393C-90E06E7EF194}"/>
              </a:ext>
            </a:extLst>
          </p:cNvPr>
          <p:cNvSpPr>
            <a:spLocks noGrp="1"/>
          </p:cNvSpPr>
          <p:nvPr>
            <p:ph type="sldNum" sz="quarter" idx="12"/>
          </p:nvPr>
        </p:nvSpPr>
        <p:spPr/>
        <p:txBody>
          <a:bodyPr/>
          <a:lstStyle/>
          <a:p>
            <a:fld id="{B427054E-2A01-488A-9927-FF19E5EF5D40}" type="slidenum">
              <a:rPr lang="zh-CN" altLang="en-US"/>
              <a:t>29</a:t>
            </a:fld>
            <a:endParaRPr lang="zh-CN" altLang="en-US"/>
          </a:p>
        </p:txBody>
      </p:sp>
      <p:sp>
        <p:nvSpPr>
          <p:cNvPr id="2166" name="Rectangle 2">
            <a:extLst>
              <a:ext uri="{FF2B5EF4-FFF2-40B4-BE49-F238E27FC236}">
                <a16:creationId xmlns:a16="http://schemas.microsoft.com/office/drawing/2014/main" id="{DF88FED1-116B-AF34-70A3-1BDC2E2B325E}"/>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67" name="Rectangle 3">
            <a:extLst>
              <a:ext uri="{FF2B5EF4-FFF2-40B4-BE49-F238E27FC236}">
                <a16:creationId xmlns:a16="http://schemas.microsoft.com/office/drawing/2014/main" id="{F3CFB9DC-322D-367C-1449-410E8E6ACE10}"/>
              </a:ext>
            </a:extLst>
          </p:cNvPr>
          <p:cNvSpPr>
            <a:spLocks noChangeArrowheads="1"/>
          </p:cNvSpPr>
          <p:nvPr>
            <p:ph type="body" idx="4294967295"/>
          </p:nvPr>
        </p:nvSpPr>
        <p:spPr>
          <a:xfrm>
            <a:off x="1054100" y="1158875"/>
            <a:ext cx="7673975" cy="5381625"/>
          </a:xfrm>
        </p:spPr>
        <p:txBody>
          <a:bodyPr/>
          <a:lstStyle/>
          <a:p>
            <a:pPr eaLnBrk="1" hangingPunct="1"/>
            <a:r>
              <a:rPr lang="zh-CN" altLang="zh-CN">
                <a:ea typeface="华文宋体" panose="02010600040101010101" pitchFamily="2" charset="-122"/>
              </a:rPr>
              <a:t>13、我听话</a:t>
            </a:r>
          </a:p>
          <a:p>
            <a:pPr eaLnBrk="1" hangingPunct="1"/>
            <a:r>
              <a:rPr lang="zh-CN" altLang="zh-CN">
                <a:ea typeface="华文宋体" panose="02010600040101010101" pitchFamily="2" charset="-122"/>
              </a:rPr>
              <a:t>好妈妈，我听话。自己睡觉不讲话。</a:t>
            </a:r>
          </a:p>
          <a:p>
            <a:pPr eaLnBrk="1" hangingPunct="1"/>
            <a:r>
              <a:rPr lang="zh-CN" altLang="zh-CN">
                <a:ea typeface="华文宋体" panose="02010600040101010101" pitchFamily="2" charset="-122"/>
              </a:rPr>
              <a:t>14、小皮球</a:t>
            </a:r>
          </a:p>
          <a:p>
            <a:pPr eaLnBrk="1" hangingPunct="1"/>
            <a:r>
              <a:rPr lang="zh-CN" altLang="zh-CN">
                <a:ea typeface="华文宋体" panose="02010600040101010101" pitchFamily="2" charset="-122"/>
              </a:rPr>
              <a:t>小皮球，圆又圆，扔得高，扔得远，我扔你扔大家扔，小小皮球溜溜转。</a:t>
            </a:r>
          </a:p>
          <a:p>
            <a:pPr eaLnBrk="1" hangingPunct="1"/>
            <a:r>
              <a:rPr lang="zh-CN" altLang="zh-CN">
                <a:ea typeface="华文宋体" panose="02010600040101010101" pitchFamily="2" charset="-122"/>
              </a:rPr>
              <a:t>15、爬楼梯</a:t>
            </a:r>
          </a:p>
          <a:p>
            <a:pPr eaLnBrk="1" hangingPunct="1"/>
            <a:r>
              <a:rPr lang="zh-CN" altLang="zh-CN">
                <a:ea typeface="华文宋体" panose="02010600040101010101" pitchFamily="2" charset="-122"/>
              </a:rPr>
              <a:t>一只手，拉爸爸，一只手，拉妈妈，爬牙爬，不害怕，爬上楼梯笑哈哈。</a:t>
            </a:r>
          </a:p>
          <a:p>
            <a:pPr eaLnBrk="1" hangingPunct="1"/>
            <a:r>
              <a:rPr lang="zh-CN" altLang="zh-CN">
                <a:ea typeface="华文宋体" panose="02010600040101010101" pitchFamily="2" charset="-122"/>
              </a:rPr>
              <a:t>16、小牙刷</a:t>
            </a:r>
          </a:p>
          <a:p>
            <a:pPr eaLnBrk="1" hangingPunct="1"/>
            <a:r>
              <a:rPr lang="zh-CN" altLang="zh-CN">
                <a:ea typeface="华文宋体" panose="02010600040101010101" pitchFamily="2" charset="-122"/>
              </a:rPr>
              <a:t>小牙刷，手中拿，顺着牙缝上下刷，里里外外刷干净，早晚刷牙讲卫生。</a:t>
            </a:r>
          </a:p>
        </p:txBody>
      </p:sp>
      <p:sp>
        <p:nvSpPr>
          <p:cNvPr id="2168" name="PB29"/>
          <p:cNvSpPr/>
          <p:nvPr/>
        </p:nvSpPr>
        <p:spPr>
          <a:xfrm>
            <a:off x="0" y="6839712"/>
            <a:ext cx="420914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69" name="PageNumberTextBox29"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孤独症的音乐治疗全文共63页，当前为第29页。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E451E4D0-0F86-8957-C3DC-8325F3DF8D8A}"/>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6E5B23C7-8C38-56E7-E721-A09B8DA7C0D7}"/>
              </a:ext>
            </a:extLst>
          </p:cNvPr>
          <p:cNvSpPr>
            <a:spLocks noGrp="1"/>
          </p:cNvSpPr>
          <p:nvPr>
            <p:ph type="sldNum" sz="quarter" idx="12"/>
          </p:nvPr>
        </p:nvSpPr>
        <p:spPr/>
        <p:txBody>
          <a:bodyPr/>
          <a:lstStyle/>
          <a:p>
            <a:fld id="{FCDEF69C-4F2F-4230-88EA-1EE415DD6BD1}" type="slidenum">
              <a:rPr lang="zh-CN" altLang="en-US"/>
              <a:t>30</a:t>
            </a:fld>
            <a:endParaRPr lang="zh-CN" altLang="en-US"/>
          </a:p>
        </p:txBody>
      </p:sp>
      <p:sp>
        <p:nvSpPr>
          <p:cNvPr id="2170" name="Rectangle 2">
            <a:extLst>
              <a:ext uri="{FF2B5EF4-FFF2-40B4-BE49-F238E27FC236}">
                <a16:creationId xmlns:a16="http://schemas.microsoft.com/office/drawing/2014/main" id="{B40DDC94-F571-9AD7-D28B-BF0622410080}"/>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71" name="Rectangle 3">
            <a:extLst>
              <a:ext uri="{FF2B5EF4-FFF2-40B4-BE49-F238E27FC236}">
                <a16:creationId xmlns:a16="http://schemas.microsoft.com/office/drawing/2014/main" id="{005955F1-7EEC-4EE7-5863-82F99058147B}"/>
              </a:ext>
            </a:extLst>
          </p:cNvPr>
          <p:cNvSpPr>
            <a:spLocks noChangeArrowheads="1"/>
          </p:cNvSpPr>
          <p:nvPr>
            <p:ph type="body" idx="4294967295"/>
          </p:nvPr>
        </p:nvSpPr>
        <p:spPr>
          <a:xfrm>
            <a:off x="1054100" y="1158875"/>
            <a:ext cx="7673975" cy="5381625"/>
          </a:xfrm>
        </p:spPr>
        <p:txBody>
          <a:bodyPr/>
          <a:lstStyle/>
          <a:p>
            <a:pPr eaLnBrk="1" hangingPunct="1"/>
            <a:r>
              <a:rPr lang="zh-CN" altLang="zh-CN">
                <a:ea typeface="华文宋体" panose="02010600040101010101" pitchFamily="2" charset="-122"/>
              </a:rPr>
              <a:t>17、爱吃菜</a:t>
            </a:r>
          </a:p>
          <a:p>
            <a:pPr eaLnBrk="1" hangingPunct="1"/>
            <a:r>
              <a:rPr lang="zh-CN" altLang="zh-CN">
                <a:ea typeface="华文宋体" panose="02010600040101010101" pitchFamily="2" charset="-122"/>
              </a:rPr>
              <a:t>萝卜茄子大白菜，啥菜宝宝都喜爱，不挑不拣吃得香，多吃蔬菜长得快。</a:t>
            </a:r>
          </a:p>
          <a:p>
            <a:pPr eaLnBrk="1" hangingPunct="1"/>
            <a:r>
              <a:rPr lang="zh-CN" altLang="zh-CN">
                <a:ea typeface="华文宋体" panose="02010600040101010101" pitchFamily="2" charset="-122"/>
              </a:rPr>
              <a:t>18、穿衣服</a:t>
            </a:r>
          </a:p>
          <a:p>
            <a:pPr eaLnBrk="1" hangingPunct="1"/>
            <a:r>
              <a:rPr lang="zh-CN" altLang="zh-CN">
                <a:ea typeface="华文宋体" panose="02010600040101010101" pitchFamily="2" charset="-122"/>
              </a:rPr>
              <a:t>小衣服，真漂亮，宝宝自己能穿上，不用妈妈来帮忙。</a:t>
            </a:r>
          </a:p>
          <a:p>
            <a:pPr eaLnBrk="1" hangingPunct="1"/>
            <a:r>
              <a:rPr lang="zh-CN" altLang="zh-CN">
                <a:ea typeface="华文宋体" panose="02010600040101010101" pitchFamily="2" charset="-122"/>
              </a:rPr>
              <a:t>19、小镜子</a:t>
            </a:r>
          </a:p>
          <a:p>
            <a:pPr eaLnBrk="1" hangingPunct="1"/>
            <a:r>
              <a:rPr lang="zh-CN" altLang="zh-CN">
                <a:ea typeface="华文宋体" panose="02010600040101010101" pitchFamily="2" charset="-122"/>
              </a:rPr>
              <a:t>小镜子，会照相，宝宝快来照一张，比比谁的脸儿白，看看谁的脸儿脏。</a:t>
            </a:r>
          </a:p>
          <a:p>
            <a:pPr eaLnBrk="1" hangingPunct="1"/>
            <a:r>
              <a:rPr lang="zh-CN" altLang="zh-CN">
                <a:ea typeface="华文宋体" panose="02010600040101010101" pitchFamily="2" charset="-122"/>
              </a:rPr>
              <a:t>20、医生</a:t>
            </a:r>
          </a:p>
          <a:p>
            <a:pPr eaLnBrk="1" hangingPunct="1"/>
            <a:r>
              <a:rPr lang="zh-CN" altLang="zh-CN">
                <a:ea typeface="华文宋体" panose="02010600040101010101" pitchFamily="2" charset="-122"/>
              </a:rPr>
              <a:t>手拿听诊器，身穿白大褂，不管谁有病，都要去找他。</a:t>
            </a:r>
          </a:p>
        </p:txBody>
      </p:sp>
      <p:sp>
        <p:nvSpPr>
          <p:cNvPr id="2172" name="PB30"/>
          <p:cNvSpPr/>
          <p:nvPr/>
        </p:nvSpPr>
        <p:spPr>
          <a:xfrm>
            <a:off x="0" y="6839712"/>
            <a:ext cx="435428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73" name="PageNumberTextBox30"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2">
            <a:extLst>
              <a:ext uri="{FF2B5EF4-FFF2-40B4-BE49-F238E27FC236}">
                <a16:creationId xmlns:a16="http://schemas.microsoft.com/office/drawing/2014/main" id="{105F72FA-956B-CC34-4FA9-0999D51D72FF}"/>
              </a:ext>
            </a:extLst>
          </p:cNvPr>
          <p:cNvSpPr>
            <a:spLocks noGrp="1"/>
          </p:cNvSpPr>
          <p:nvPr>
            <p:ph type="ftr" sz="quarter" idx="11"/>
          </p:nvPr>
        </p:nvSpPr>
        <p:spPr/>
        <p:txBody>
          <a:bodyPr/>
          <a:lstStyle/>
          <a:p>
            <a:r>
              <a:rPr lang="zh-CN" altLang="zh-CN"/>
              <a:t>编辑ppt</a:t>
            </a:r>
          </a:p>
        </p:txBody>
      </p:sp>
      <p:sp>
        <p:nvSpPr>
          <p:cNvPr id="3" name="灯片编号占位符 3">
            <a:extLst>
              <a:ext uri="{FF2B5EF4-FFF2-40B4-BE49-F238E27FC236}">
                <a16:creationId xmlns:a16="http://schemas.microsoft.com/office/drawing/2014/main" id="{EAFBA029-B54F-BC57-4594-5DFAB983A0C5}"/>
              </a:ext>
            </a:extLst>
          </p:cNvPr>
          <p:cNvSpPr>
            <a:spLocks noGrp="1"/>
          </p:cNvSpPr>
          <p:nvPr>
            <p:ph type="sldNum" sz="quarter" idx="12"/>
          </p:nvPr>
        </p:nvSpPr>
        <p:spPr/>
        <p:txBody>
          <a:bodyPr/>
          <a:lstStyle/>
          <a:p>
            <a:fld id="{6CD8CEE2-2C72-4D86-8B6D-065D3E2AA84E}" type="slidenum">
              <a:rPr lang="zh-CN" altLang="en-US"/>
              <a:t>31</a:t>
            </a:fld>
            <a:endParaRPr lang="zh-CN" altLang="en-US"/>
          </a:p>
        </p:txBody>
      </p:sp>
      <p:sp>
        <p:nvSpPr>
          <p:cNvPr id="2174" name="Rectangle 2">
            <a:extLst>
              <a:ext uri="{FF2B5EF4-FFF2-40B4-BE49-F238E27FC236}">
                <a16:creationId xmlns:a16="http://schemas.microsoft.com/office/drawing/2014/main" id="{FE91CE75-ADA9-D037-A7D4-B59BC55E6FF5}"/>
              </a:ext>
            </a:extLst>
          </p:cNvPr>
          <p:cNvSpPr>
            <a:spLocks noChangeArrowheads="1"/>
          </p:cNvSpPr>
          <p:nvPr>
            <p:ph type="title" idx="4294967295"/>
          </p:nvPr>
        </p:nvSpPr>
        <p:spPr>
          <a:xfrm>
            <a:off x="1054100" y="188913"/>
            <a:ext cx="7681913" cy="700087"/>
          </a:xfrm>
        </p:spPr>
        <p:txBody>
          <a:bodyPr/>
          <a:lstStyle/>
          <a:p>
            <a:pPr eaLnBrk="1" hangingPunct="1"/>
            <a:endParaRPr lang="zh-CN" altLang="zh-CN">
              <a:ea typeface="华文宋体" panose="02010600040101010101" pitchFamily="2" charset="-122"/>
            </a:endParaRPr>
          </a:p>
        </p:txBody>
      </p:sp>
      <p:sp>
        <p:nvSpPr>
          <p:cNvPr id="2175" name="Rectangle 3">
            <a:extLst>
              <a:ext uri="{FF2B5EF4-FFF2-40B4-BE49-F238E27FC236}">
                <a16:creationId xmlns:a16="http://schemas.microsoft.com/office/drawing/2014/main" id="{B51907E2-2B78-782F-BBEF-B24DAF1DE78D}"/>
              </a:ext>
            </a:extLst>
          </p:cNvPr>
          <p:cNvSpPr>
            <a:spLocks noChangeArrowheads="1"/>
          </p:cNvSpPr>
          <p:nvPr>
            <p:ph type="body" idx="4294967295"/>
          </p:nvPr>
        </p:nvSpPr>
        <p:spPr>
          <a:xfrm>
            <a:off x="1054100" y="1158875"/>
            <a:ext cx="7673975" cy="5381625"/>
          </a:xfrm>
        </p:spPr>
        <p:txBody>
          <a:bodyPr/>
          <a:lstStyle/>
          <a:p>
            <a:pPr eaLnBrk="1" hangingPunct="1"/>
            <a:r>
              <a:rPr lang="zh-CN" altLang="zh-CN" sz="1800">
                <a:ea typeface="华文宋体" panose="02010600040101010101" pitchFamily="2" charset="-122"/>
              </a:rPr>
              <a:t>21、让座</a:t>
            </a:r>
          </a:p>
          <a:p>
            <a:pPr eaLnBrk="1" hangingPunct="1"/>
            <a:r>
              <a:rPr lang="zh-CN" altLang="zh-CN" sz="1800">
                <a:ea typeface="华文宋体" panose="02010600040101010101" pitchFamily="2" charset="-122"/>
              </a:rPr>
              <a:t>大汽车呀刚停下，一位爷爷上车啦，老爷爷年纪大，我把座位让给他。</a:t>
            </a:r>
          </a:p>
          <a:p>
            <a:pPr eaLnBrk="1" hangingPunct="1"/>
            <a:r>
              <a:rPr lang="zh-CN" altLang="zh-CN" sz="1800">
                <a:ea typeface="华文宋体" panose="02010600040101010101" pitchFamily="2" charset="-122"/>
              </a:rPr>
              <a:t>22、摘果</a:t>
            </a:r>
          </a:p>
          <a:p>
            <a:pPr eaLnBrk="1" hangingPunct="1"/>
            <a:r>
              <a:rPr lang="zh-CN" altLang="zh-CN" sz="1800">
                <a:ea typeface="华文宋体" panose="02010600040101010101" pitchFamily="2" charset="-122"/>
              </a:rPr>
              <a:t>一二三四五六七，七六五四三二一，七个阿姨来摘果，七种果子摆七样，苹果，香蕉，大石榴，还有柿子、李子、栗子梨。</a:t>
            </a:r>
          </a:p>
          <a:p>
            <a:pPr eaLnBrk="1" hangingPunct="1"/>
            <a:r>
              <a:rPr lang="zh-CN" altLang="zh-CN" sz="1800">
                <a:ea typeface="华文宋体" panose="02010600040101010101" pitchFamily="2" charset="-122"/>
              </a:rPr>
              <a:t>23、数数歌</a:t>
            </a:r>
          </a:p>
          <a:p>
            <a:pPr eaLnBrk="1" hangingPunct="1"/>
            <a:r>
              <a:rPr lang="zh-CN" altLang="zh-CN" sz="1800">
                <a:ea typeface="华文宋体" panose="02010600040101010101" pitchFamily="2" charset="-122"/>
              </a:rPr>
              <a:t>一二三四五，上山打老虎，老虎没打到，打到小松鼠，松鼠有几只，我来数一数，数来有数去，一二三四五。</a:t>
            </a:r>
          </a:p>
          <a:p>
            <a:pPr eaLnBrk="1" hangingPunct="1"/>
            <a:r>
              <a:rPr lang="zh-CN" altLang="zh-CN" sz="1800">
                <a:ea typeface="华文宋体" panose="02010600040101010101" pitchFamily="2" charset="-122"/>
              </a:rPr>
              <a:t>24、春天到</a:t>
            </a:r>
          </a:p>
          <a:p>
            <a:pPr eaLnBrk="1" hangingPunct="1"/>
            <a:r>
              <a:rPr lang="zh-CN" altLang="zh-CN" sz="1800">
                <a:ea typeface="华文宋体" panose="02010600040101010101" pitchFamily="2" charset="-122"/>
              </a:rPr>
              <a:t>春天到，春天到，地上长出小青草，树上鸟吱吱叫，花儿长的多美好。</a:t>
            </a:r>
          </a:p>
          <a:p>
            <a:pPr eaLnBrk="1" hangingPunct="1"/>
            <a:r>
              <a:rPr lang="zh-CN" altLang="zh-CN" sz="1800">
                <a:ea typeface="华文宋体" panose="02010600040101010101" pitchFamily="2" charset="-122"/>
              </a:rPr>
              <a:t>25、拍手歌</a:t>
            </a:r>
          </a:p>
        </p:txBody>
      </p:sp>
      <p:sp>
        <p:nvSpPr>
          <p:cNvPr id="2176" name="PB31"/>
          <p:cNvSpPr/>
          <p:nvPr/>
        </p:nvSpPr>
        <p:spPr>
          <a:xfrm>
            <a:off x="0" y="6839712"/>
            <a:ext cx="449942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ru-RU"/>
            </a:defPPr>
            <a:lvl1pPr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77" name="PageNumberTextBox31" hidden="1"/>
          <p:cNvSpPr txBox="1"/>
          <p:nvPr/>
        </p:nvSpPr>
        <p:spPr>
          <a:xfrm>
            <a:off x="4572000" y="6583680"/>
            <a:ext cx="4572000" cy="274320"/>
          </a:xfrm>
          <a:prstGeom prst="rect">
            <a:avLst/>
          </a:prstGeom>
          <a:noFill/>
        </p:spPr>
        <p:txBody>
          <a:bodyPr wrap="none">
            <a:spAutoFit/>
          </a:bodyPr>
          <a:lstStyle>
            <a:defPPr>
              <a:defRPr lang="ru-RU"/>
            </a:defPPr>
            <a:lvl1pPr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SzTx/>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孤独症的音乐治疗全文共63页，当前为第31页。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https://d.book118.com/508111044037006035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A000120140530A32PPBG">
  <a:themeElements>
    <a:clrScheme name="">
      <a:dk1>
        <a:srgbClr val="3D3F41"/>
      </a:dk1>
      <a:lt1>
        <a:srgbClr val="FFFFFF"/>
      </a:lt1>
      <a:dk2>
        <a:srgbClr val="3D3F41"/>
      </a:dk2>
      <a:lt2>
        <a:srgbClr val="EEECE1"/>
      </a:lt2>
      <a:accent1>
        <a:srgbClr val="6BAE12"/>
      </a:accent1>
      <a:accent2>
        <a:srgbClr val="B9D856"/>
      </a:accent2>
      <a:accent3>
        <a:srgbClr val="FFFFFF"/>
      </a:accent3>
      <a:accent4>
        <a:srgbClr val="333436"/>
      </a:accent4>
      <a:accent5>
        <a:srgbClr val="BAD3AA"/>
      </a:accent5>
      <a:accent6>
        <a:srgbClr val="A7C44D"/>
      </a:accent6>
      <a:hlink>
        <a:srgbClr val="FFC000"/>
      </a:hlink>
      <a:folHlink>
        <a:srgbClr val="AFB2B4"/>
      </a:folHlink>
    </a:clrScheme>
    <a:fontScheme name="A000120140530A32PPBG">
      <a:majorFont>
        <a:latin typeface="Arial Black"/>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gradFill rotWithShape="0">
          <a:gsLst>
            <a:gs pos="0">
              <a:srgbClr val="FFE701"/>
            </a:gs>
            <a:gs pos="100000">
              <a:srgbClr val="FE3E02"/>
            </a:gs>
          </a:gsLst>
          <a:lin ang="5400000" scaled="1"/>
        </a:gradFill>
        <a:ln w="9525" cap="flat" cmpd="sng" algn="ctr">
          <a:noFill/>
          <a:prstDash val="solid"/>
          <a:round/>
          <a:headEnd type="none" w="med" len="med"/>
          <a:tailEnd type="none" w="med" len="med"/>
        </a:ln>
        <a:effectLst/>
        <a:scene3d>
          <a:camera prst="legacyPerspectiveFront">
            <a:rot lat="20519999" lon="1080000" rev="0"/>
          </a:camera>
          <a:lightRig rig="legacyFlat1" dir="r"/>
        </a:scene3d>
        <a:sp3d extrusionH="430200" prstMaterial="legacyMatte">
          <a:bevelT w="13500" h="13500" prst="angle"/>
          <a:bevelB w="13500" h="13500" prst="angle"/>
          <a:extrusionClr>
            <a:srgbClr val="FF6600"/>
          </a:extrusionClr>
        </a:sp3d>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gradFill rotWithShape="0">
          <a:gsLst>
            <a:gs pos="0">
              <a:srgbClr val="FFE701"/>
            </a:gs>
            <a:gs pos="100000">
              <a:srgbClr val="FE3E02"/>
            </a:gs>
          </a:gsLst>
          <a:lin ang="5400000" scaled="1"/>
        </a:gradFill>
        <a:ln w="9525" cap="flat" cmpd="sng" algn="ctr">
          <a:noFill/>
          <a:prstDash val="solid"/>
          <a:round/>
          <a:headEnd type="none" w="med" len="med"/>
          <a:tailEnd type="none" w="med" len="med"/>
        </a:ln>
        <a:effectLst/>
        <a:scene3d>
          <a:camera prst="legacyPerspectiveFront">
            <a:rot lat="20519999" lon="1080000" rev="0"/>
          </a:camera>
          <a:lightRig rig="legacyFlat1" dir="r"/>
        </a:scene3d>
        <a:sp3d extrusionH="430200" prstMaterial="legacyMatte">
          <a:bevelT w="13500" h="13500" prst="angle"/>
          <a:bevelB w="13500" h="13500" prst="angle"/>
          <a:extrusionClr>
            <a:srgbClr val="FF6600"/>
          </a:extrusionClr>
        </a:sp3d>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1_A000120140530A32PPBG 1">
        <a:dk1>
          <a:srgbClr val="3D3F41"/>
        </a:dk1>
        <a:lt1>
          <a:srgbClr val="FFFFFF"/>
        </a:lt1>
        <a:dk2>
          <a:srgbClr val="3D3F41"/>
        </a:dk2>
        <a:lt2>
          <a:srgbClr val="EEECE1"/>
        </a:lt2>
        <a:accent1>
          <a:srgbClr val="6BAE12"/>
        </a:accent1>
        <a:accent2>
          <a:srgbClr val="B9D856"/>
        </a:accent2>
        <a:accent3>
          <a:srgbClr val="FFFFFF"/>
        </a:accent3>
        <a:accent4>
          <a:srgbClr val="333436"/>
        </a:accent4>
        <a:accent5>
          <a:srgbClr val="BAD3AA"/>
        </a:accent5>
        <a:accent6>
          <a:srgbClr val="A7C44D"/>
        </a:accent6>
        <a:hlink>
          <a:srgbClr val="FFC000"/>
        </a:hlink>
        <a:folHlink>
          <a:srgbClr val="AFB2B4"/>
        </a:folHlink>
      </a:clrScheme>
      <a:clrMap bg1="lt1" tx1="dk1" bg2="lt2" tx2="dk2" accent1="accent1" accent2="accent2" accent3="accent3" accent4="accent4" accent5="accent5" accent6="accent6" hlink="hlink" folHlink="folHlink"/>
    </a:extraClrScheme>
    <a:extraClrScheme>
      <a:clrScheme name="1_A000120140530A32PPBG 2">
        <a:dk1>
          <a:srgbClr val="3D3F41"/>
        </a:dk1>
        <a:lt1>
          <a:srgbClr val="FFFFFF"/>
        </a:lt1>
        <a:dk2>
          <a:srgbClr val="3D3F41"/>
        </a:dk2>
        <a:lt2>
          <a:srgbClr val="EEECE1"/>
        </a:lt2>
        <a:accent1>
          <a:srgbClr val="6BAE12"/>
        </a:accent1>
        <a:accent2>
          <a:srgbClr val="B9D856"/>
        </a:accent2>
        <a:accent3>
          <a:srgbClr val="FFFFFF"/>
        </a:accent3>
        <a:accent4>
          <a:srgbClr val="333436"/>
        </a:accent4>
        <a:accent5>
          <a:srgbClr val="BAD3AA"/>
        </a:accent5>
        <a:accent6>
          <a:srgbClr val="A7C44D"/>
        </a:accent6>
        <a:hlink>
          <a:srgbClr val="FFC000"/>
        </a:hlink>
        <a:folHlink>
          <a:srgbClr val="AFB2B4"/>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2_A000120140530A32PPBG">
  <a:themeElements>
    <a:clrScheme name="">
      <a:dk1>
        <a:srgbClr val="3D3F41"/>
      </a:dk1>
      <a:lt1>
        <a:srgbClr val="FFFFFF"/>
      </a:lt1>
      <a:dk2>
        <a:srgbClr val="3D3F41"/>
      </a:dk2>
      <a:lt2>
        <a:srgbClr val="EEECE1"/>
      </a:lt2>
      <a:accent1>
        <a:srgbClr val="6BAE12"/>
      </a:accent1>
      <a:accent2>
        <a:srgbClr val="B9D856"/>
      </a:accent2>
      <a:accent3>
        <a:srgbClr val="FFFFFF"/>
      </a:accent3>
      <a:accent4>
        <a:srgbClr val="333436"/>
      </a:accent4>
      <a:accent5>
        <a:srgbClr val="BAD3AA"/>
      </a:accent5>
      <a:accent6>
        <a:srgbClr val="A7C44D"/>
      </a:accent6>
      <a:hlink>
        <a:srgbClr val="FFC000"/>
      </a:hlink>
      <a:folHlink>
        <a:srgbClr val="AFB2B4"/>
      </a:folHlink>
    </a:clrScheme>
    <a:fontScheme name="A000120140530A32PPBG">
      <a:majorFont>
        <a:latin typeface="Arial Black"/>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gradFill rotWithShape="0">
          <a:gsLst>
            <a:gs pos="0">
              <a:srgbClr val="FFE701"/>
            </a:gs>
            <a:gs pos="100000">
              <a:srgbClr val="FE3E02"/>
            </a:gs>
          </a:gsLst>
          <a:lin ang="5400000" scaled="1"/>
        </a:gradFill>
        <a:ln w="9525" cap="flat" cmpd="sng" algn="ctr">
          <a:noFill/>
          <a:prstDash val="solid"/>
          <a:round/>
          <a:headEnd type="none" w="med" len="med"/>
          <a:tailEnd type="none" w="med" len="med"/>
        </a:ln>
        <a:effectLst/>
        <a:scene3d>
          <a:camera prst="legacyPerspectiveFront">
            <a:rot lat="20519999" lon="1080000" rev="0"/>
          </a:camera>
          <a:lightRig rig="legacyFlat1" dir="r"/>
        </a:scene3d>
        <a:sp3d extrusionH="430200" prstMaterial="legacyMatte">
          <a:bevelT w="13500" h="13500" prst="angle"/>
          <a:bevelB w="13500" h="13500" prst="angle"/>
          <a:extrusionClr>
            <a:srgbClr val="FF6600"/>
          </a:extrusionClr>
        </a:sp3d>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gradFill rotWithShape="0">
          <a:gsLst>
            <a:gs pos="0">
              <a:srgbClr val="FFE701"/>
            </a:gs>
            <a:gs pos="100000">
              <a:srgbClr val="FE3E02"/>
            </a:gs>
          </a:gsLst>
          <a:lin ang="5400000" scaled="1"/>
        </a:gradFill>
        <a:ln w="9525" cap="flat" cmpd="sng" algn="ctr">
          <a:noFill/>
          <a:prstDash val="solid"/>
          <a:round/>
          <a:headEnd type="none" w="med" len="med"/>
          <a:tailEnd type="none" w="med" len="med"/>
        </a:ln>
        <a:effectLst/>
        <a:scene3d>
          <a:camera prst="legacyPerspectiveFront">
            <a:rot lat="20519999" lon="1080000" rev="0"/>
          </a:camera>
          <a:lightRig rig="legacyFlat1" dir="r"/>
        </a:scene3d>
        <a:sp3d extrusionH="430200" prstMaterial="legacyMatte">
          <a:bevelT w="13500" h="13500" prst="angle"/>
          <a:bevelB w="13500" h="13500" prst="angle"/>
          <a:extrusionClr>
            <a:srgbClr val="FF6600"/>
          </a:extrusionClr>
        </a:sp3d>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A000120140530A32PPBG 1">
        <a:dk1>
          <a:srgbClr val="3D3F41"/>
        </a:dk1>
        <a:lt1>
          <a:srgbClr val="FFFFFF"/>
        </a:lt1>
        <a:dk2>
          <a:srgbClr val="3D3F41"/>
        </a:dk2>
        <a:lt2>
          <a:srgbClr val="EEECE1"/>
        </a:lt2>
        <a:accent1>
          <a:srgbClr val="6BAE12"/>
        </a:accent1>
        <a:accent2>
          <a:srgbClr val="B9D856"/>
        </a:accent2>
        <a:accent3>
          <a:srgbClr val="FFFFFF"/>
        </a:accent3>
        <a:accent4>
          <a:srgbClr val="333436"/>
        </a:accent4>
        <a:accent5>
          <a:srgbClr val="BAD3AA"/>
        </a:accent5>
        <a:accent6>
          <a:srgbClr val="A7C44D"/>
        </a:accent6>
        <a:hlink>
          <a:srgbClr val="FFC000"/>
        </a:hlink>
        <a:folHlink>
          <a:srgbClr val="AFB2B4"/>
        </a:folHlink>
      </a:clrScheme>
      <a:clrMap bg1="lt1" tx1="dk1" bg2="lt2" tx2="dk2" accent1="accent1" accent2="accent2" accent3="accent3" accent4="accent4" accent5="accent5" accent6="accent6" hlink="hlink" folHlink="folHlink"/>
    </a:extraClrScheme>
    <a:extraClrScheme>
      <a:clrScheme name="2_A000120140530A32PPBG 2">
        <a:dk1>
          <a:srgbClr val="3D3F41"/>
        </a:dk1>
        <a:lt1>
          <a:srgbClr val="FFFFFF"/>
        </a:lt1>
        <a:dk2>
          <a:srgbClr val="3D3F41"/>
        </a:dk2>
        <a:lt2>
          <a:srgbClr val="EEECE1"/>
        </a:lt2>
        <a:accent1>
          <a:srgbClr val="6BAE12"/>
        </a:accent1>
        <a:accent2>
          <a:srgbClr val="B9D856"/>
        </a:accent2>
        <a:accent3>
          <a:srgbClr val="FFFFFF"/>
        </a:accent3>
        <a:accent4>
          <a:srgbClr val="333436"/>
        </a:accent4>
        <a:accent5>
          <a:srgbClr val="BAD3AA"/>
        </a:accent5>
        <a:accent6>
          <a:srgbClr val="A7C44D"/>
        </a:accent6>
        <a:hlink>
          <a:srgbClr val="FFC000"/>
        </a:hlink>
        <a:folHlink>
          <a:srgbClr val="AFB2B4"/>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
      <a:dk1>
        <a:srgbClr val="3D3F41"/>
      </a:dk1>
      <a:lt1>
        <a:srgbClr val="FFFFFF"/>
      </a:lt1>
      <a:dk2>
        <a:srgbClr val="3D3F41"/>
      </a:dk2>
      <a:lt2>
        <a:srgbClr val="EEECE1"/>
      </a:lt2>
      <a:accent1>
        <a:srgbClr val="6BAE12"/>
      </a:accent1>
      <a:accent2>
        <a:srgbClr val="B9D856"/>
      </a:accent2>
      <a:accent3>
        <a:srgbClr val="FFFFFF"/>
      </a:accent3>
      <a:accent4>
        <a:srgbClr val="333436"/>
      </a:accent4>
      <a:accent5>
        <a:srgbClr val="BAD3AA"/>
      </a:accent5>
      <a:accent6>
        <a:srgbClr val="A7C44D"/>
      </a:accent6>
      <a:hlink>
        <a:srgbClr val="FFC000"/>
      </a:hlink>
      <a:folHlink>
        <a:srgbClr val="AFB2B4"/>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242</Paragraphs>
  <Slides>32</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32</vt:i4>
      </vt:variant>
    </vt:vector>
  </HeadingPairs>
  <TitlesOfParts>
    <vt:vector baseType="lpstr" size="41">
      <vt:lpstr>Arial</vt:lpstr>
      <vt:lpstr>Calibri</vt:lpstr>
      <vt:lpstr>Arial Black</vt:lpstr>
      <vt:lpstr>微软雅黑</vt:lpstr>
      <vt:lpstr>宋体</vt:lpstr>
      <vt:lpstr>Arial Rounded MT Bold</vt:lpstr>
      <vt:lpstr>幼圆</vt:lpstr>
      <vt:lpstr>华文宋体</vt:lpstr>
      <vt:lpstr>Office Theme</vt:lpstr>
      <vt:lpstr>孤独症的音乐治疗</vt:lpstr>
      <vt:lpstr>PowerPoint Presentation</vt:lpstr>
      <vt:lpstr>一、音乐治疗概述</vt:lpstr>
      <vt:lpstr>二、音乐治疗的原理</vt:lpstr>
      <vt:lpstr>三、音乐治疗的作用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四、音乐治疗自闭症的一些方法</vt:lpstr>
      <vt:lpstr>PowerPoint Presentation</vt:lpstr>
      <vt:lpstr>PowerPoint Presentation</vt:lpstr>
      <vt:lpstr>PowerPoint Presentation</vt:lpstr>
      <vt:lpstr>五、常用治疗方式</vt:lpstr>
      <vt:lpstr>PowerPoint Presentation</vt:lpstr>
      <vt:lpstr>六、常用形式</vt:lpstr>
      <vt:lpstr>PowerPoint Presentation</vt:lpstr>
      <vt:lpstr>七、相关要求</vt:lpstr>
      <vt:lpstr>八、原则与分期</vt:lpstr>
      <vt:lpstr>PowerPoint Presentation</vt:lpstr>
      <vt:lpstr>PowerPoint Presentation</vt:lpstr>
      <vt:lpstr>PowerPoint Presentation</vt:lpstr>
      <vt:lpstr>九、适合自闭症孩子的音乐</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2024-09-14T00:30:20.349</cp:lastPrinted>
  <dcterms:created xsi:type="dcterms:W3CDTF">2024-09-13T16:30:20Z</dcterms:created>
  <dcterms:modified xsi:type="dcterms:W3CDTF">2024-09-13T16:30:22Z</dcterms:modified>
</cp:coreProperties>
</file>