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12FC5-1228-46D4-9CF8-E13296B3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7C41-1533-4149-9AF7-1C619469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5442A-EDC5-4EAA-9803-CC2127AA2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8E7F3-5FAB-4AEC-A81C-FA537E3C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73BE7-ED07-486C-A69D-0EB9C5726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52632-1378-4439-A438-369B1A43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E6C6E-32E0-4ECD-AC9C-FB857F5F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7CD19-0414-4758-BAFA-110721AC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D3104-C488-4CE1-837E-85DB12A2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3C22A-E664-4CDD-B103-8E32855F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AB0E-A526-4F87-B106-89E24B1C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3046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供应链管理中的风险评估和应对策略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案例分析：某企业供应链风险评估和应对策略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通过风险管理，企业可以及时发现并解决供应链中的潜在问题，确保供应链的稳定性，避免生产中断或延误。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保障供应链稳定性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有效的风险管理可以帮助企业减少因突发事件造成的额外成本，如紧急采购、加班生产等。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风险管理能够确保产品质量和交货期的稳定性，从而提高客户满意度，增强企业市场竞争力。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通过对供应链进行全面分析，识别出可能存在的风险点，为企业制定应对措施提供依据。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对识别出的风险进行评估，量化其可能对企业造成的影响，以便企业根据风险大小制定相应的应对策略。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量化风险影响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根据风险评估结果，为企业制定针对性的风险应对措施，降低风险发生的概率和影响程度。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通过对风险管理实践的总结和反思，不断完善风险评估和应对策略，提高企业对供应链风险的防控能力。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风险评估和应对策略的目的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供应链风险是指由于供应链内外部环境的复杂性和不确定性，导致供应链系统不能正常运行或达到预期目标的可能性。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供应链风险可能来自于供应商、制造商、物流商等各个环节，也可能来自于市场需求、政策法规、自然灾害等外部因素。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包括市场需求波动、预测不准确等导致的风险。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包括运输延误、货物损坏等导致的风险。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包括供应商破产、供应延迟、质量问题等导致的风险。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包括库存积压、缺货等导致的风险。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包括汇率波动、资金短缺等导致的风险。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通过评估风险的可能性和影响程度，将风险划分为不同的等级，便于企业针对不同等级的风险采取相应的应对措施。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通过对系统故障的逐层分解，找出导致故障的各种原因及其逻辑关系，从而识别出潜在的风险。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通过对未来可能发生的各种情景进行预测和模拟，识别出可能对供应链造成重大影响的风险因素。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利用专家的知识和经验，对供应链中可能存在的风险进行评估和识别。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根据风险分析结果，对供应链的整体风险水平进行评价，为制定应对策略提供依据。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通过对供应链各环节进行全面梳理，识别潜在的风险点，包括供应商风险、库存风险、物流风险等。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对识别出的风险进行深入分析，评估其发生的概率和影响程度，确定风险等级。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49" b="21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运用统计学、概率论等数学工具，对供应链风险进行量化评估。常见的定量方法包括风险矩阵、蒙特卡罗模拟等。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通过专家评估、问卷调查等手段，对供应链风险进行定性评估。定性方法更注重经验和主观判断，适用于数据不足或难以量化的情况。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风险评估的定量和定性方法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风险等级的划分和评估结果展示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根据风险的严重程度和影响范围，将供应链风险划分为不同等级，如高风险、中风险、低风险等。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评估结果展示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将风险评估结果以图表、报告等形式进行展示，便于决策者直观了解供应链风险状况，并制定相应的应对策略。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供应链风险应对策略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https://d.book118.com/508113046006006036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2024-09-15T03:26:06.387</cp:lastPrinted>
  <dcterms:created xsi:type="dcterms:W3CDTF">2024-09-14T19:26:06Z</dcterms:created>
  <dcterms:modified xsi:type="dcterms:W3CDTF">2024-09-14T19:26:08Z</dcterms:modified>
</cp:coreProperties>
</file>