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BCB5E-6CC3-4CDC-92BD-B3EEA6B47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8E97A-20A7-4C75-A6BD-1020AE882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B0000-97D1-4E85-AA71-E42E4036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A1F03-C2A9-4CA6-8342-D5A53AC14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BF679-E6E5-4330-BA44-AB9BD728C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CFA9BA-6724-42D7-AA1B-F1355AA80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96F13-56B1-4A79-8523-8ABC495A9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C8769-6C59-4677-9895-114224FA8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5C183-23CB-49CE-A299-A77912B09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BF675-5A80-4EA5-9B99-3172AE3F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4D456-F5D9-4273-B17C-557A0F823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4013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2024年慢病知识讲座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常见慢病及其影响因素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慢病管理与自我管理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慢病患者的心理支持与康复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慢病防治的未来展望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慢病是指病程长、病情迁延不愈、病因复杂的一类疾病的总称，主要包括心血管疾病、糖尿病、慢性呼吸系统疾病等。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慢病通常具有较长的病程，病情进展缓慢，且病因复杂，涉及多种因素，如遗传、环境、生活方式等。根据不同的分类标准，慢病可以分为不同的类型，如按器官系统可分为心血管疾病、糖尿病、肿瘤等。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慢病在全世界范围内广泛流行，对人类健康和社会发展造成了巨大的影响。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慢病的流行病学特点主要表现为发病率高、病程长、死亡率高、医疗负担重等。随着人口老龄化、城市化进程加速等因素的影响，慢病的发病率呈逐年上升趋势，给社会和家庭带来了巨大的经济负担。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慢病的流行病学特点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慢病的预防与控制策略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预防和控制慢病需要采取综合性的策略，包括改善生活方式、加强健康教育、提高预防意识等。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控制慢病需要从多个方面入手，如改善饮食习惯、增加运动量、戒烟限酒等。此外，加强健康教育、提高公众的预防意识和知识水平也是非常重要的。政府和社会应该加强对慢病防治的投入，推动相关政策的制定和实施，为预防和控制慢病提供有力支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常见慢病及其影响因素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高血压是一种常见的慢性疾病，长期高血压会对心、脑、肾等器官造成损害。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高血压通常没有明显症状，但长期高血压会导致心脏肥厚、动脉粥样硬化、脑卒中、肾功能不全等疾病。高血压的发病与遗传、年龄、饮食、生活习惯等多种因素有关。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糖尿病是一种常见的慢性疾病，会导致血糖升高，长期高血糖会对全身器官造成损害。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糖尿病的典型症状是“三多一少”（多饮、多尿、多食、体重下降），长期高血糖会导致视网膜病变、肾脏病变、心血管疾病等。糖尿病的发病与遗传、饮食、缺乏运动等因素有关。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慢性呼吸系统疾病包括慢性阻塞性肺病、哮喘等，长期呼吸系统疾病会对肺功能造成损害。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慢性呼吸系统疾病的症状包括咳嗽、咳痰、呼吸困难等，长期慢性呼吸系统疾病会导致肺功能衰竭、心脏疾病等。慢性呼吸系统疾病的发病与吸烟、空气污染、过敏等因素有关。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慢性呼吸系统疾病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心血管疾病包括冠心病、心肌梗死等，长期心血管疾病会对心脏功能造成损害。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心血管疾病的症状包括心悸、胸闷、胸痛等，严重时会导致心肌梗死或心力衰竭。心血管疾病的发病与高血脂、高血压、吸烟、缺乏运动等因素有关。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肿瘤是一种异常增生的疾病，分为良性肿瘤和恶性肿瘤，长期肿瘤会对全身器官造成损害。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良性肿瘤通常不会转移，而恶性肿瘤则会发生转移，导致多器官功能衰竭。肿瘤的发病与遗传、环境、生活习惯等多种因素有关。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其他常见慢性疾病包括消化系统疾病、神经系统疾病等。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消化系统疾病如慢性胃炎、肝炎等，神经系统疾病如帕金森病、阿尔茨海默病等。这些疾病的发病机制较为复杂，与环境、遗传、生活习惯等多种因素有关。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其他常见慢病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https://d.book118.com/508114013004006030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2024-09-06T04:01:38.037</cp:lastPrinted>
  <dcterms:created xsi:type="dcterms:W3CDTF">2024-09-05T20:01:38Z</dcterms:created>
  <dcterms:modified xsi:type="dcterms:W3CDTF">2024-09-05T20:01:40Z</dcterms:modified>
</cp:coreProperties>
</file>