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942255-E0CA-419A-986A-D22372C2B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2A3984-180B-4CCA-9CFA-057D978F9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7F030-0535-4206-9143-549111669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051E68-4BF7-4560-BB3E-AC3C63C85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6349E2-62EC-4167-8397-CA7E8D294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70D13F-A565-451C-B249-6D01A56EE0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1512CF-0F20-4F84-97D4-BA089FEA2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49D0D-28CF-41F3-8648-612B5BD54D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0A29C-D2C4-45B0-A932-864163A7A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8BB04B-1DB9-479B-B95E-F7E378193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EAD766-94DB-47C6-A470-BA2869524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11405103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丰田品牌历史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丰田的创立和发展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丰田的全球化扩张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丰田的创新与技术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丰田的品牌形象与文化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丰田的未来展望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丰田的创立和发展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丰田创始人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丰田喜一郎，出生于1895年，是日本汽车工业的先驱之一。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创立背景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20世纪初，日本政府开始大力推动汽车工业发展，以适应现代化建设的需要。丰田喜一郎看到了这个机会，于1937年成立了丰田自动织布机制造株式会社，后更名为丰田汽车工业株式会社。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早期产品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丰田早期主要生产织布机，同时也涉足汽车零部件制造。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丰田的创立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61" r="96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在二战之前，丰田开始扩大其业务范围，涉足汽车制造领域。1935年，丰田推出了其第一款汽车产品——AA型轿车。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二战期间，由于战争的需要，丰田转向军用车辆和航空器的生产。战争结束后，丰田面临着严重的财务困境和资源短缺。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丰田的早期发展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战时生产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战前扩张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经济恢复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二战后，日本经济遭受重创，但丰田凭借其强大的管理团队和灵活的经营策略，逐渐恢复了元气。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在战后重建过程中，丰田注重创新和质量，推出了许多具有影响力的产品，如1955年的皇冠轿车和1962年的可乐娜轿车。这些产品在市场上取得了巨大成功，为丰田树立了良好的口碑。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国际扩张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随着国内市场的不断扩大，丰田开始寻求国际发展。从20世纪60年代开始，丰田逐步进入美国、欧洲和其他国际市场，成为全球知名的汽车品牌。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丰田的战后重建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丰田的全球化扩张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1957年，丰田汽车在澳大利亚设立海外第一家分社。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1947年，丰田汽车工业公司成立，由丰田喜一郎担任社长。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1937年，丰田自动织布机制作所设立汽车部，丰田喜一郎任部长。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1950年，丰田汽车销售公司成立，由神谷正太郎担任社长。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1964年，丰田汽车在美国设立销售公司。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丰田的国际扩张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221" r="19221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1957年，丰田在美国设立销售公司。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1964年，丰田在美国设立第一家工厂。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1980年代，丰田在美国推出多款畅销车型，如Tercel、Corolla和Celica等。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2000年代，丰田在美国推出专为美国市场设计的车型，如Tundra和Sequoia等。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丰田在美国的发展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359" y="4795838"/>
            <a:ext cx="2808699" cy="807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880" y="4882041"/>
            <a:ext cx="3047547" cy="720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768" y="1914123"/>
            <a:ext cx="2900943" cy="722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359" y="1914123"/>
            <a:ext cx="2808699" cy="72220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243176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>
            <a:off x="676375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3176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 flipV="1">
            <a:off x="676375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00" y="3302475"/>
            <a:ext cx="12192000" cy="104306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1924526" y="2519839"/>
            <a:ext cx="1044607" cy="1047369"/>
            <a:chOff x="1924526" y="2519839"/>
            <a:chExt cx="1044607" cy="1047369"/>
          </a:xfrm>
        </p:grpSpPr>
        <p:sp>
          <p:nvSpPr>
            <p:cNvPr id="12" name="AutoShape 12"/>
            <p:cNvSpPr/>
            <p:nvPr/>
          </p:nvSpPr>
          <p:spPr>
            <a:xfrm>
              <a:off x="1924526" y="2519839"/>
              <a:ext cx="1044607" cy="10473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65985" y="2636329"/>
              <a:ext cx="577596" cy="786956"/>
            </a:xfrm>
            <a:custGeom>
              <a:rect l="l" t="t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947577" y="3946970"/>
            <a:ext cx="1044607" cy="1047369"/>
            <a:chOff x="1947577" y="3946970"/>
            <a:chExt cx="1044607" cy="1047369"/>
          </a:xfrm>
        </p:grpSpPr>
        <p:sp>
          <p:nvSpPr>
            <p:cNvPr id="15" name="AutoShape 15"/>
            <p:cNvSpPr/>
            <p:nvPr/>
          </p:nvSpPr>
          <p:spPr>
            <a:xfrm>
              <a:off x="1947577" y="3946970"/>
              <a:ext cx="1044607" cy="1047369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191798" y="4100989"/>
              <a:ext cx="510064" cy="694849"/>
            </a:xfrm>
            <a:custGeom>
              <a:rect l="l" t="t" r="r" b="b"/>
              <a:pathLst>
                <a:path w="625" h="852">
                  <a:moveTo>
                    <a:pt x="48" y="224"/>
                  </a:moveTo>
                  <a:cubicBezTo>
                    <a:pt x="48" y="200"/>
                    <a:pt x="59" y="188"/>
                    <a:pt x="82" y="188"/>
                  </a:cubicBezTo>
                  <a:lnTo>
                    <a:pt x="82" y="138"/>
                  </a:lnTo>
                  <a:cubicBezTo>
                    <a:pt x="39" y="139"/>
                    <a:pt x="0" y="167"/>
                    <a:pt x="0" y="209"/>
                  </a:cubicBezTo>
                  <a:lnTo>
                    <a:pt x="0" y="783"/>
                  </a:lnTo>
                  <a:cubicBezTo>
                    <a:pt x="0" y="818"/>
                    <a:pt x="34" y="852"/>
                    <a:pt x="69" y="852"/>
                  </a:cubicBezTo>
                  <a:lnTo>
                    <a:pt x="556" y="852"/>
                  </a:lnTo>
                  <a:cubicBezTo>
                    <a:pt x="591" y="852"/>
                    <a:pt x="625" y="818"/>
                    <a:pt x="625" y="783"/>
                  </a:cubicBezTo>
                  <a:lnTo>
                    <a:pt x="625" y="209"/>
                  </a:lnTo>
                  <a:cubicBezTo>
                    <a:pt x="625" y="167"/>
                    <a:pt x="586" y="139"/>
                    <a:pt x="543" y="138"/>
                  </a:cubicBezTo>
                  <a:lnTo>
                    <a:pt x="543" y="188"/>
                  </a:lnTo>
                  <a:cubicBezTo>
                    <a:pt x="566" y="188"/>
                    <a:pt x="577" y="200"/>
                    <a:pt x="577" y="224"/>
                  </a:cubicBezTo>
                  <a:lnTo>
                    <a:pt x="577" y="768"/>
                  </a:lnTo>
                  <a:cubicBezTo>
                    <a:pt x="577" y="785"/>
                    <a:pt x="570" y="803"/>
                    <a:pt x="554" y="803"/>
                  </a:cubicBezTo>
                  <a:lnTo>
                    <a:pt x="71" y="803"/>
                  </a:lnTo>
                  <a:cubicBezTo>
                    <a:pt x="53" y="803"/>
                    <a:pt x="48" y="783"/>
                    <a:pt x="48" y="764"/>
                  </a:cubicBezTo>
                  <a:lnTo>
                    <a:pt x="48" y="224"/>
                  </a:lnTo>
                  <a:close/>
                  <a:moveTo>
                    <a:pt x="270" y="91"/>
                  </a:moveTo>
                  <a:cubicBezTo>
                    <a:pt x="270" y="71"/>
                    <a:pt x="289" y="52"/>
                    <a:pt x="309" y="52"/>
                  </a:cubicBezTo>
                  <a:lnTo>
                    <a:pt x="316" y="52"/>
                  </a:lnTo>
                  <a:cubicBezTo>
                    <a:pt x="336" y="52"/>
                    <a:pt x="355" y="71"/>
                    <a:pt x="355" y="91"/>
                  </a:cubicBezTo>
                  <a:lnTo>
                    <a:pt x="355" y="95"/>
                  </a:lnTo>
                  <a:cubicBezTo>
                    <a:pt x="355" y="117"/>
                    <a:pt x="336" y="136"/>
                    <a:pt x="314" y="136"/>
                  </a:cubicBezTo>
                  <a:lnTo>
                    <a:pt x="311" y="136"/>
                  </a:lnTo>
                  <a:cubicBezTo>
                    <a:pt x="289" y="136"/>
                    <a:pt x="270" y="117"/>
                    <a:pt x="270" y="95"/>
                  </a:cubicBezTo>
                  <a:lnTo>
                    <a:pt x="270" y="91"/>
                  </a:lnTo>
                  <a:close/>
                  <a:moveTo>
                    <a:pt x="218" y="93"/>
                  </a:moveTo>
                  <a:lnTo>
                    <a:pt x="149" y="93"/>
                  </a:lnTo>
                  <a:cubicBezTo>
                    <a:pt x="126" y="93"/>
                    <a:pt x="115" y="104"/>
                    <a:pt x="115" y="127"/>
                  </a:cubicBezTo>
                  <a:lnTo>
                    <a:pt x="115" y="216"/>
                  </a:lnTo>
                  <a:cubicBezTo>
                    <a:pt x="115" y="231"/>
                    <a:pt x="124" y="246"/>
                    <a:pt x="138" y="246"/>
                  </a:cubicBezTo>
                  <a:lnTo>
                    <a:pt x="487" y="246"/>
                  </a:lnTo>
                  <a:cubicBezTo>
                    <a:pt x="501" y="246"/>
                    <a:pt x="510" y="231"/>
                    <a:pt x="510" y="216"/>
                  </a:cubicBezTo>
                  <a:lnTo>
                    <a:pt x="510" y="127"/>
                  </a:lnTo>
                  <a:cubicBezTo>
                    <a:pt x="510" y="104"/>
                    <a:pt x="499" y="93"/>
                    <a:pt x="476" y="93"/>
                  </a:cubicBezTo>
                  <a:lnTo>
                    <a:pt x="407" y="93"/>
                  </a:lnTo>
                  <a:cubicBezTo>
                    <a:pt x="407" y="45"/>
                    <a:pt x="366" y="0"/>
                    <a:pt x="320" y="0"/>
                  </a:cubicBezTo>
                  <a:lnTo>
                    <a:pt x="305" y="0"/>
                  </a:lnTo>
                  <a:cubicBezTo>
                    <a:pt x="259" y="0"/>
                    <a:pt x="218" y="45"/>
                    <a:pt x="218" y="93"/>
                  </a:cubicBezTo>
                  <a:close/>
                  <a:moveTo>
                    <a:pt x="132" y="654"/>
                  </a:moveTo>
                  <a:cubicBezTo>
                    <a:pt x="132" y="649"/>
                    <a:pt x="133" y="647"/>
                    <a:pt x="138" y="647"/>
                  </a:cubicBezTo>
                  <a:lnTo>
                    <a:pt x="221" y="647"/>
                  </a:lnTo>
                  <a:lnTo>
                    <a:pt x="221" y="654"/>
                  </a:lnTo>
                  <a:cubicBezTo>
                    <a:pt x="221" y="661"/>
                    <a:pt x="186" y="680"/>
                    <a:pt x="180" y="684"/>
                  </a:cubicBezTo>
                  <a:cubicBezTo>
                    <a:pt x="174" y="679"/>
                    <a:pt x="161" y="667"/>
                    <a:pt x="151" y="667"/>
                  </a:cubicBezTo>
                  <a:lnTo>
                    <a:pt x="149" y="667"/>
                  </a:lnTo>
                  <a:cubicBezTo>
                    <a:pt x="144" y="667"/>
                    <a:pt x="136" y="675"/>
                    <a:pt x="136" y="680"/>
                  </a:cubicBezTo>
                  <a:lnTo>
                    <a:pt x="136" y="682"/>
                  </a:lnTo>
                  <a:cubicBezTo>
                    <a:pt x="136" y="688"/>
                    <a:pt x="167" y="721"/>
                    <a:pt x="173" y="721"/>
                  </a:cubicBezTo>
                  <a:lnTo>
                    <a:pt x="175" y="721"/>
                  </a:lnTo>
                  <a:cubicBezTo>
                    <a:pt x="180" y="721"/>
                    <a:pt x="214" y="693"/>
                    <a:pt x="221" y="688"/>
                  </a:cubicBezTo>
                  <a:cubicBezTo>
                    <a:pt x="221" y="700"/>
                    <a:pt x="225" y="738"/>
                    <a:pt x="214" y="738"/>
                  </a:cubicBezTo>
                  <a:lnTo>
                    <a:pt x="138" y="738"/>
                  </a:lnTo>
                  <a:cubicBezTo>
                    <a:pt x="133" y="738"/>
                    <a:pt x="132" y="737"/>
                    <a:pt x="132" y="732"/>
                  </a:cubicBezTo>
                  <a:lnTo>
                    <a:pt x="132" y="654"/>
                  </a:lnTo>
                  <a:close/>
                  <a:moveTo>
                    <a:pt x="214" y="760"/>
                  </a:moveTo>
                  <a:cubicBezTo>
                    <a:pt x="255" y="760"/>
                    <a:pt x="240" y="715"/>
                    <a:pt x="242" y="678"/>
                  </a:cubicBezTo>
                  <a:cubicBezTo>
                    <a:pt x="243" y="658"/>
                    <a:pt x="292" y="642"/>
                    <a:pt x="296" y="624"/>
                  </a:cubicBezTo>
                  <a:lnTo>
                    <a:pt x="290" y="624"/>
                  </a:lnTo>
                  <a:cubicBezTo>
                    <a:pt x="275" y="624"/>
                    <a:pt x="253" y="637"/>
                    <a:pt x="242" y="643"/>
                  </a:cubicBezTo>
                  <a:cubicBezTo>
                    <a:pt x="237" y="635"/>
                    <a:pt x="232" y="626"/>
                    <a:pt x="218" y="626"/>
                  </a:cubicBezTo>
                  <a:lnTo>
                    <a:pt x="134" y="626"/>
                  </a:lnTo>
                  <a:cubicBezTo>
                    <a:pt x="122" y="626"/>
                    <a:pt x="110" y="637"/>
                    <a:pt x="110" y="650"/>
                  </a:cubicBezTo>
                  <a:lnTo>
                    <a:pt x="110" y="736"/>
                  </a:lnTo>
                  <a:cubicBezTo>
                    <a:pt x="110" y="750"/>
                    <a:pt x="123" y="760"/>
                    <a:pt x="138" y="760"/>
                  </a:cubicBezTo>
                  <a:lnTo>
                    <a:pt x="214" y="760"/>
                  </a:lnTo>
                  <a:close/>
                  <a:moveTo>
                    <a:pt x="132" y="341"/>
                  </a:moveTo>
                  <a:cubicBezTo>
                    <a:pt x="132" y="336"/>
                    <a:pt x="133" y="335"/>
                    <a:pt x="138" y="335"/>
                  </a:cubicBezTo>
                  <a:lnTo>
                    <a:pt x="214" y="335"/>
                  </a:lnTo>
                  <a:cubicBezTo>
                    <a:pt x="219" y="335"/>
                    <a:pt x="221" y="336"/>
                    <a:pt x="221" y="341"/>
                  </a:cubicBezTo>
                  <a:cubicBezTo>
                    <a:pt x="221" y="346"/>
                    <a:pt x="184" y="371"/>
                    <a:pt x="180" y="371"/>
                  </a:cubicBezTo>
                  <a:cubicBezTo>
                    <a:pt x="175" y="371"/>
                    <a:pt x="164" y="354"/>
                    <a:pt x="151" y="354"/>
                  </a:cubicBezTo>
                  <a:cubicBezTo>
                    <a:pt x="145" y="354"/>
                    <a:pt x="136" y="361"/>
                    <a:pt x="136" y="367"/>
                  </a:cubicBezTo>
                  <a:lnTo>
                    <a:pt x="136" y="369"/>
                  </a:lnTo>
                  <a:cubicBezTo>
                    <a:pt x="136" y="378"/>
                    <a:pt x="166" y="406"/>
                    <a:pt x="173" y="410"/>
                  </a:cubicBezTo>
                  <a:lnTo>
                    <a:pt x="221" y="376"/>
                  </a:lnTo>
                  <a:lnTo>
                    <a:pt x="221" y="425"/>
                  </a:lnTo>
                  <a:lnTo>
                    <a:pt x="132" y="425"/>
                  </a:lnTo>
                  <a:lnTo>
                    <a:pt x="132" y="341"/>
                  </a:lnTo>
                  <a:close/>
                  <a:moveTo>
                    <a:pt x="240" y="330"/>
                  </a:moveTo>
                  <a:cubicBezTo>
                    <a:pt x="237" y="319"/>
                    <a:pt x="228" y="313"/>
                    <a:pt x="214" y="313"/>
                  </a:cubicBezTo>
                  <a:lnTo>
                    <a:pt x="138" y="313"/>
                  </a:lnTo>
                  <a:cubicBezTo>
                    <a:pt x="123" y="313"/>
                    <a:pt x="110" y="322"/>
                    <a:pt x="110" y="337"/>
                  </a:cubicBezTo>
                  <a:lnTo>
                    <a:pt x="110" y="423"/>
                  </a:lnTo>
                  <a:cubicBezTo>
                    <a:pt x="110" y="436"/>
                    <a:pt x="122" y="447"/>
                    <a:pt x="134" y="447"/>
                  </a:cubicBezTo>
                  <a:lnTo>
                    <a:pt x="218" y="447"/>
                  </a:lnTo>
                  <a:cubicBezTo>
                    <a:pt x="252" y="447"/>
                    <a:pt x="242" y="393"/>
                    <a:pt x="241" y="359"/>
                  </a:cubicBezTo>
                  <a:lnTo>
                    <a:pt x="296" y="313"/>
                  </a:lnTo>
                  <a:cubicBezTo>
                    <a:pt x="296" y="313"/>
                    <a:pt x="292" y="311"/>
                    <a:pt x="292" y="311"/>
                  </a:cubicBezTo>
                  <a:cubicBezTo>
                    <a:pt x="271" y="311"/>
                    <a:pt x="253" y="329"/>
                    <a:pt x="240" y="330"/>
                  </a:cubicBezTo>
                  <a:close/>
                  <a:moveTo>
                    <a:pt x="132" y="492"/>
                  </a:moveTo>
                  <a:lnTo>
                    <a:pt x="221" y="492"/>
                  </a:lnTo>
                  <a:lnTo>
                    <a:pt x="221" y="503"/>
                  </a:lnTo>
                  <a:lnTo>
                    <a:pt x="180" y="529"/>
                  </a:lnTo>
                  <a:lnTo>
                    <a:pt x="152" y="508"/>
                  </a:lnTo>
                  <a:cubicBezTo>
                    <a:pt x="145" y="513"/>
                    <a:pt x="136" y="515"/>
                    <a:pt x="136" y="524"/>
                  </a:cubicBezTo>
                  <a:cubicBezTo>
                    <a:pt x="136" y="531"/>
                    <a:pt x="167" y="565"/>
                    <a:pt x="173" y="565"/>
                  </a:cubicBezTo>
                  <a:cubicBezTo>
                    <a:pt x="183" y="565"/>
                    <a:pt x="209" y="536"/>
                    <a:pt x="221" y="533"/>
                  </a:cubicBezTo>
                  <a:lnTo>
                    <a:pt x="221" y="581"/>
                  </a:lnTo>
                  <a:lnTo>
                    <a:pt x="132" y="581"/>
                  </a:lnTo>
                  <a:lnTo>
                    <a:pt x="132" y="492"/>
                  </a:lnTo>
                  <a:close/>
                  <a:moveTo>
                    <a:pt x="242" y="487"/>
                  </a:moveTo>
                  <a:cubicBezTo>
                    <a:pt x="238" y="480"/>
                    <a:pt x="233" y="470"/>
                    <a:pt x="221" y="470"/>
                  </a:cubicBezTo>
                  <a:lnTo>
                    <a:pt x="132" y="470"/>
                  </a:lnTo>
                  <a:cubicBezTo>
                    <a:pt x="121" y="470"/>
                    <a:pt x="110" y="481"/>
                    <a:pt x="110" y="492"/>
                  </a:cubicBezTo>
                  <a:lnTo>
                    <a:pt x="110" y="581"/>
                  </a:lnTo>
                  <a:cubicBezTo>
                    <a:pt x="110" y="591"/>
                    <a:pt x="121" y="602"/>
                    <a:pt x="132" y="602"/>
                  </a:cubicBezTo>
                  <a:lnTo>
                    <a:pt x="221" y="602"/>
                  </a:lnTo>
                  <a:cubicBezTo>
                    <a:pt x="252" y="602"/>
                    <a:pt x="242" y="547"/>
                    <a:pt x="242" y="515"/>
                  </a:cubicBezTo>
                  <a:lnTo>
                    <a:pt x="296" y="469"/>
                  </a:lnTo>
                  <a:lnTo>
                    <a:pt x="289" y="465"/>
                  </a:lnTo>
                  <a:lnTo>
                    <a:pt x="242" y="487"/>
                  </a:lnTo>
                  <a:close/>
                  <a:moveTo>
                    <a:pt x="320" y="716"/>
                  </a:moveTo>
                  <a:cubicBezTo>
                    <a:pt x="320" y="721"/>
                    <a:pt x="322" y="723"/>
                    <a:pt x="327" y="723"/>
                  </a:cubicBezTo>
                  <a:lnTo>
                    <a:pt x="495" y="723"/>
                  </a:lnTo>
                  <a:cubicBezTo>
                    <a:pt x="500" y="723"/>
                    <a:pt x="502" y="721"/>
                    <a:pt x="502" y="716"/>
                  </a:cubicBezTo>
                  <a:lnTo>
                    <a:pt x="502" y="669"/>
                  </a:lnTo>
                  <a:cubicBezTo>
                    <a:pt x="502" y="664"/>
                    <a:pt x="500" y="663"/>
                    <a:pt x="495" y="663"/>
                  </a:cubicBezTo>
                  <a:lnTo>
                    <a:pt x="320" y="663"/>
                  </a:lnTo>
                  <a:lnTo>
                    <a:pt x="320" y="716"/>
                  </a:lnTo>
                  <a:close/>
                  <a:moveTo>
                    <a:pt x="320" y="565"/>
                  </a:moveTo>
                  <a:lnTo>
                    <a:pt x="502" y="565"/>
                  </a:lnTo>
                  <a:lnTo>
                    <a:pt x="502" y="507"/>
                  </a:lnTo>
                  <a:lnTo>
                    <a:pt x="320" y="507"/>
                  </a:lnTo>
                  <a:lnTo>
                    <a:pt x="320" y="565"/>
                  </a:lnTo>
                  <a:close/>
                  <a:moveTo>
                    <a:pt x="320" y="410"/>
                  </a:moveTo>
                  <a:lnTo>
                    <a:pt x="452" y="410"/>
                  </a:lnTo>
                  <a:lnTo>
                    <a:pt x="452" y="352"/>
                  </a:lnTo>
                  <a:lnTo>
                    <a:pt x="320" y="352"/>
                  </a:lnTo>
                  <a:lnTo>
                    <a:pt x="320" y="41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9137428" y="2548604"/>
            <a:ext cx="1046035" cy="1047369"/>
            <a:chOff x="9137428" y="2548604"/>
            <a:chExt cx="1046035" cy="1047369"/>
          </a:xfrm>
        </p:grpSpPr>
        <p:sp>
          <p:nvSpPr>
            <p:cNvPr id="18" name="AutoShape 18"/>
            <p:cNvSpPr/>
            <p:nvPr/>
          </p:nvSpPr>
          <p:spPr>
            <a:xfrm>
              <a:off x="9137428" y="2548604"/>
              <a:ext cx="1046035" cy="10473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9374505" y="2745677"/>
              <a:ext cx="645128" cy="635889"/>
            </a:xfrm>
            <a:custGeom>
              <a:rect l="l" t="t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9180481" y="3974306"/>
            <a:ext cx="1044607" cy="1047369"/>
            <a:chOff x="9180481" y="3974306"/>
            <a:chExt cx="1044607" cy="1047369"/>
          </a:xfrm>
        </p:grpSpPr>
        <p:sp>
          <p:nvSpPr>
            <p:cNvPr id="21" name="AutoShape 21"/>
            <p:cNvSpPr/>
            <p:nvPr/>
          </p:nvSpPr>
          <p:spPr>
            <a:xfrm>
              <a:off x="9180481" y="3974306"/>
              <a:ext cx="1044607" cy="1047369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9423273" y="4204526"/>
              <a:ext cx="596265" cy="591312"/>
            </a:xfrm>
            <a:custGeom>
              <a:rect l="l" t="t" r="r" b="b"/>
              <a:pathLst>
                <a:path w="732" h="724">
                  <a:moveTo>
                    <a:pt x="623" y="586"/>
                  </a:moveTo>
                  <a:cubicBezTo>
                    <a:pt x="644" y="586"/>
                    <a:pt x="661" y="603"/>
                    <a:pt x="661" y="624"/>
                  </a:cubicBezTo>
                  <a:cubicBezTo>
                    <a:pt x="661" y="645"/>
                    <a:pt x="644" y="662"/>
                    <a:pt x="623" y="662"/>
                  </a:cubicBezTo>
                  <a:cubicBezTo>
                    <a:pt x="602" y="662"/>
                    <a:pt x="585" y="645"/>
                    <a:pt x="585" y="624"/>
                  </a:cubicBezTo>
                  <a:cubicBezTo>
                    <a:pt x="585" y="603"/>
                    <a:pt x="602" y="586"/>
                    <a:pt x="623" y="586"/>
                  </a:cubicBezTo>
                  <a:close/>
                  <a:moveTo>
                    <a:pt x="479" y="421"/>
                  </a:moveTo>
                  <a:lnTo>
                    <a:pt x="489" y="441"/>
                  </a:lnTo>
                  <a:lnTo>
                    <a:pt x="468" y="461"/>
                  </a:lnTo>
                  <a:lnTo>
                    <a:pt x="449" y="480"/>
                  </a:lnTo>
                  <a:cubicBezTo>
                    <a:pt x="438" y="491"/>
                    <a:pt x="425" y="500"/>
                    <a:pt x="410" y="505"/>
                  </a:cubicBezTo>
                  <a:lnTo>
                    <a:pt x="539" y="633"/>
                  </a:lnTo>
                  <a:lnTo>
                    <a:pt x="600" y="715"/>
                  </a:lnTo>
                  <a:lnTo>
                    <a:pt x="632" y="724"/>
                  </a:lnTo>
                  <a:lnTo>
                    <a:pt x="722" y="633"/>
                  </a:lnTo>
                  <a:lnTo>
                    <a:pt x="713" y="600"/>
                  </a:lnTo>
                  <a:lnTo>
                    <a:pt x="632" y="540"/>
                  </a:lnTo>
                  <a:lnTo>
                    <a:pt x="511" y="419"/>
                  </a:lnTo>
                  <a:lnTo>
                    <a:pt x="499" y="431"/>
                  </a:lnTo>
                  <a:lnTo>
                    <a:pt x="479" y="421"/>
                  </a:lnTo>
                  <a:close/>
                  <a:moveTo>
                    <a:pt x="264" y="257"/>
                  </a:moveTo>
                  <a:lnTo>
                    <a:pt x="285" y="237"/>
                  </a:lnTo>
                  <a:lnTo>
                    <a:pt x="304" y="246"/>
                  </a:lnTo>
                  <a:lnTo>
                    <a:pt x="294" y="227"/>
                  </a:lnTo>
                  <a:lnTo>
                    <a:pt x="315" y="207"/>
                  </a:lnTo>
                  <a:lnTo>
                    <a:pt x="317" y="205"/>
                  </a:lnTo>
                  <a:cubicBezTo>
                    <a:pt x="322" y="193"/>
                    <a:pt x="325" y="181"/>
                    <a:pt x="325" y="170"/>
                  </a:cubicBezTo>
                  <a:cubicBezTo>
                    <a:pt x="325" y="84"/>
                    <a:pt x="242" y="0"/>
                    <a:pt x="156" y="1"/>
                  </a:cubicBezTo>
                  <a:cubicBezTo>
                    <a:pt x="156" y="1"/>
                    <a:pt x="146" y="11"/>
                    <a:pt x="141" y="16"/>
                  </a:cubicBezTo>
                  <a:cubicBezTo>
                    <a:pt x="210" y="85"/>
                    <a:pt x="204" y="74"/>
                    <a:pt x="204" y="116"/>
                  </a:cubicBezTo>
                  <a:cubicBezTo>
                    <a:pt x="204" y="151"/>
                    <a:pt x="149" y="205"/>
                    <a:pt x="116" y="205"/>
                  </a:cubicBezTo>
                  <a:cubicBezTo>
                    <a:pt x="72" y="205"/>
                    <a:pt x="86" y="212"/>
                    <a:pt x="16" y="142"/>
                  </a:cubicBezTo>
                  <a:cubicBezTo>
                    <a:pt x="10" y="147"/>
                    <a:pt x="1" y="157"/>
                    <a:pt x="1" y="157"/>
                  </a:cubicBezTo>
                  <a:cubicBezTo>
                    <a:pt x="2" y="243"/>
                    <a:pt x="83" y="325"/>
                    <a:pt x="169" y="325"/>
                  </a:cubicBezTo>
                  <a:cubicBezTo>
                    <a:pt x="185" y="325"/>
                    <a:pt x="201" y="320"/>
                    <a:pt x="218" y="312"/>
                  </a:cubicBezTo>
                  <a:lnTo>
                    <a:pt x="221" y="315"/>
                  </a:lnTo>
                  <a:cubicBezTo>
                    <a:pt x="226" y="301"/>
                    <a:pt x="234" y="288"/>
                    <a:pt x="246" y="276"/>
                  </a:cubicBezTo>
                  <a:lnTo>
                    <a:pt x="264" y="257"/>
                  </a:lnTo>
                  <a:close/>
                  <a:moveTo>
                    <a:pt x="705" y="71"/>
                  </a:moveTo>
                  <a:lnTo>
                    <a:pt x="655" y="20"/>
                  </a:lnTo>
                  <a:cubicBezTo>
                    <a:pt x="642" y="7"/>
                    <a:pt x="624" y="0"/>
                    <a:pt x="607" y="0"/>
                  </a:cubicBezTo>
                  <a:cubicBezTo>
                    <a:pt x="589" y="0"/>
                    <a:pt x="572" y="7"/>
                    <a:pt x="558" y="20"/>
                  </a:cubicBezTo>
                  <a:lnTo>
                    <a:pt x="344" y="235"/>
                  </a:lnTo>
                  <a:cubicBezTo>
                    <a:pt x="350" y="248"/>
                    <a:pt x="345" y="267"/>
                    <a:pt x="335" y="277"/>
                  </a:cubicBezTo>
                  <a:cubicBezTo>
                    <a:pt x="328" y="284"/>
                    <a:pt x="317" y="289"/>
                    <a:pt x="306" y="289"/>
                  </a:cubicBezTo>
                  <a:cubicBezTo>
                    <a:pt x="302" y="289"/>
                    <a:pt x="297" y="288"/>
                    <a:pt x="293" y="286"/>
                  </a:cubicBezTo>
                  <a:lnTo>
                    <a:pt x="274" y="305"/>
                  </a:lnTo>
                  <a:cubicBezTo>
                    <a:pt x="247" y="331"/>
                    <a:pt x="247" y="375"/>
                    <a:pt x="274" y="401"/>
                  </a:cubicBezTo>
                  <a:lnTo>
                    <a:pt x="278" y="405"/>
                  </a:lnTo>
                  <a:lnTo>
                    <a:pt x="110" y="572"/>
                  </a:lnTo>
                  <a:lnTo>
                    <a:pt x="65" y="589"/>
                  </a:lnTo>
                  <a:lnTo>
                    <a:pt x="0" y="682"/>
                  </a:lnTo>
                  <a:lnTo>
                    <a:pt x="42" y="724"/>
                  </a:lnTo>
                  <a:lnTo>
                    <a:pt x="135" y="659"/>
                  </a:lnTo>
                  <a:lnTo>
                    <a:pt x="152" y="614"/>
                  </a:lnTo>
                  <a:lnTo>
                    <a:pt x="319" y="447"/>
                  </a:lnTo>
                  <a:lnTo>
                    <a:pt x="324" y="451"/>
                  </a:lnTo>
                  <a:cubicBezTo>
                    <a:pt x="338" y="465"/>
                    <a:pt x="355" y="471"/>
                    <a:pt x="373" y="471"/>
                  </a:cubicBezTo>
                  <a:cubicBezTo>
                    <a:pt x="390" y="471"/>
                    <a:pt x="408" y="465"/>
                    <a:pt x="421" y="451"/>
                  </a:cubicBezTo>
                  <a:lnTo>
                    <a:pt x="440" y="433"/>
                  </a:lnTo>
                  <a:cubicBezTo>
                    <a:pt x="434" y="420"/>
                    <a:pt x="438" y="401"/>
                    <a:pt x="449" y="391"/>
                  </a:cubicBezTo>
                  <a:cubicBezTo>
                    <a:pt x="456" y="384"/>
                    <a:pt x="467" y="379"/>
                    <a:pt x="477" y="379"/>
                  </a:cubicBezTo>
                  <a:cubicBezTo>
                    <a:pt x="482" y="379"/>
                    <a:pt x="487" y="380"/>
                    <a:pt x="490" y="382"/>
                  </a:cubicBezTo>
                  <a:lnTo>
                    <a:pt x="705" y="167"/>
                  </a:lnTo>
                  <a:cubicBezTo>
                    <a:pt x="732" y="140"/>
                    <a:pt x="732" y="97"/>
                    <a:pt x="705" y="7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AutoShape 23"/>
          <p:cNvSpPr/>
          <p:nvPr/>
        </p:nvSpPr>
        <p:spPr>
          <a:xfrm>
            <a:off x="3055347" y="1223169"/>
            <a:ext cx="2122629" cy="609770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2986382" y="2121410"/>
            <a:ext cx="2677636" cy="984885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1960年代，丰田开始在欧洲销售汽车。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893359" y="1223169"/>
            <a:ext cx="2136266" cy="609770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467701" y="2121410"/>
            <a:ext cx="2676525" cy="984885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1970年代，丰田在欧洲设立销售公司。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3055347" y="5650443"/>
            <a:ext cx="2277364" cy="578556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2986382" y="4438229"/>
            <a:ext cx="2676525" cy="984885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1980年代，丰田在欧洲推出多款畅销车型，如Celica、Camry和Previa等。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893359" y="5650443"/>
            <a:ext cx="2136266" cy="578556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467701" y="4438229"/>
            <a:ext cx="2676525" cy="984885"/>
          </a:xfrm>
          <a:prstGeom prst="rect">
            <a:avLst/>
          </a:prstGeom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2000年代，丰田在欧洲推出专为欧洲市场设计的车型，如Yaris和Auris等。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丰田在欧洲的发展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丰田的创新与技术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https://d.book118.com/508114051037006036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2024-09-15T11:24:27.496</cp:lastPrinted>
  <dcterms:created xsi:type="dcterms:W3CDTF">2024-09-15T03:24:27Z</dcterms:created>
  <dcterms:modified xsi:type="dcterms:W3CDTF">2024-09-15T03:24:29Z</dcterms:modified>
</cp:coreProperties>
</file>