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18C1A-E20E-4ECF-8449-843DCFE55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94CDE-1334-428B-A1AE-CA689C116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0A760-37C4-4F04-924F-BE84E2CAD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86F33-A3C8-46AE-A5F2-CDFFF2C3B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67D72-2888-4DF0-8B9B-F7CAC92F9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68441-69B9-4779-BFB7-1587113C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0D723E-76CA-4C59-92E1-9222D61EB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01F85-14A0-4CA2-8415-9070D430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56D35-F243-4488-ADA0-C9BB8B0FF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2E32D-DB24-4C68-A538-C8B2813F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2D50A-2494-4353-BAD9-BC5D74A5A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40571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慈善机构的人力资源规划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慈善机构概述与人力资源现状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人力资源规划目标与原则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岗位分析与人才需求预测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招聘选拔与培训开发策略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员工关系管理与文化建设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慈善机构概述与人力资源现状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57" r="307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08" r="304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该慈善机构成立于XX年，致力于改善贫困地区儿童的教育和生活条件，通过募集资金和物资，为贫困儿童提供帮助和支持。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该机构的使命是消除贫困和不平等现象，为弱势群体提供帮助和支持，促进社会公正和可持续发展。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慈善机构背景及使命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该慈善机构采用扁平化的组织结构，包括理事会、执行委员会、项目管理部、财务部、人力资源部等。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该机构现有员工XX人，其中管理人员占XX%，项目人员占XX%，财务人员占XX%，其他人员占XX%。员工年龄、性别、教育背景等多样化。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现有组织结构及人员构成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人才招聘与留任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人力资源管理面临的挑战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员工需要具备专业的技能和知识，以应对复杂的项目需求和社会环境。然而，由于资金和时间的限制，提供充分的培训和发展机会成为一项挑战。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由于慈善机构的非营利性质，往往难以提供具有竞争力的薪资待遇，导致招聘和留任优秀人才具有挑战性。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慈善机构各部门之间的协作至关重要，以确保资源的有效利用和项目的顺利实施。然而，由于部门间沟通不畅或目标不一致等原因，实现跨部门协作可能面临困难。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如何有效地评估员工的工作表现，确保项目目标的顺利实现，同时保持员工的工作积极性和满意度，是慈善机构人力资源管理的重要问题。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确保机构有足够数量和质量的人力资源，以支持其使命和战略目标的实现。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优化人力资源配置，提高员工的工作效率和满意度。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建立一个灵活、适应性强的人力资源体系，以应对外部环境的变化和机构发展的需要。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规划原则遵循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人力资源规划应与机构的战略目标相一致，确保人力资源策略对机构整体发展有积极的推动作用。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人力资源规划应全面考虑机构内外各种因素的影响，包括经济、社会、文化等方面。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人力资源规划应具有可操作性，能够在实际工作中得到有效实施和执行。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人力资源规划应具有预见性，能够预测未来人力资源市场的变化和机构发展的需求。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人力资源规划应支持机构的使命和愿景，确保员工理解并致力于实现这些目标。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人力资源策略应与机构的业务计划相协调，确保人力资源的投入能够产生最大的业务影响。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人力资源规划应关注机构的核心价值观和文化建设，确保员工行为与机构价值观相符合。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人力资源规划应促进机构的创新和发展，通过吸引、培养和保留优秀人才来增强机构的竞争力。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与机构战略目标的契合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岗位分析与人才需求预测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梳理现有岗位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79" b="1227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142" b="1014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岗位设置及职责梳理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对慈善机构现有岗位进行全面梳理，明确各岗位的工作职责、工作内容和任职要求。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根据岗位性质和工作内容，将岗位划分为管理类、专业类、辅助类等类别，便于后续的人才需求分析和预测。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针对每个岗位，详细列出其主要职责、工作任务、工作目标以及所需技能和知识，形成岗位说明书。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预测模型构建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人才需求分析与预测方法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通过对慈善机构过去一段时间的人才招聘、流失、晋升等数据进行统计分析，了解人才需求的趋势和规律。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收集同类慈善机构的人才需求信息，分析行业发展趋势和竞争态势，为预测未来人才需求提供参考。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邀请行业专家或人力资源专家进行咨询，获取他们对慈善机构未来人才需求的看法和建议。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运用统计学、计量经济学等方法，构建人才需求预测模型，对未来一段时间内的人才需求进行定量预测。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确定关键岗位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胜任力要素识别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胜任力模型构建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模型应用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关键岗位胜任力模型构建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根据慈善机构的战略目标和业务发展需要，确定对组织发展至关重要的关键岗位。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通过文献研究、行为事件访谈、问卷调查等方法，识别出关键岗位所需的胜任力要素，如领导能力、沟通能力、创新能力等。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基于识别的胜任力要素，构建关键岗位的胜任力模型，明确各要素的定义、等级划分和评价标准。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将构建的胜任力模型应用于人才选拔、培训开发、绩效管理等方面，提高慈善机构人力资源管理的针对性和有效性。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招聘选拔与培训开发策略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https://d.book118.com/508114057135006040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2024-09-19T12:25:30.159</cp:lastPrinted>
  <dcterms:created xsi:type="dcterms:W3CDTF">2024-09-19T04:25:30Z</dcterms:created>
  <dcterms:modified xsi:type="dcterms:W3CDTF">2024-09-19T04:25:32Z</dcterms:modified>
</cp:coreProperties>
</file>