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73EF4-64AA-4CD6-8A7E-DB0A6B87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5A134-CD05-4AFA-8AD6-80D9A3B8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7BD8A-F762-42A0-B515-32BABC5C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A926A-A803-46F4-811F-F04F9643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599D4-4B27-4FEA-B479-11EEBED7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01B16-9F12-4559-8A5B-B4314C82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7D869-E47F-4F73-87BF-F9B071B6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440A5-547B-4E37-9626-8AF13EFC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8960A-37DE-4AF0-8639-EAE17A785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4ADAD-8D42-4C47-A76B-44EB2F69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6A69A-5C18-4988-8448-F3103B37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4062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优化管理效率提升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管理效率现状分析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优化管理策略探讨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提升执行力的关键措施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团队协作与沟通改善方案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时间管理与工作效率提升方法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提升组织整体运营效率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通过优化管理流程、提高决策效率等方式，降低组织运营成本，提高整体运营效率。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随着市场竞争日益激烈和客户需求多样化，需要优化管理效率以更好地适应市场变化。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优化管理效率有助于组织更好地实现战略目标，推动组织持续发展。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决策效率提升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运营效率改善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市场适应能力增强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包括组织架构调整、流程再造、制度完善等方面的优化措施。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包括提高决策速度、优化决策流程、加强决策执行等方面的提升措施。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包括提高生产效率、降低运营成本、优化资源配置等方面的改善措施。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包括加强市场研究、提高市场反应速度、优化营销策略等方面的增强措施。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管理效率现状分析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当前管理流程涉及多个环节和部门，导致审批和处理时间过长。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625" r="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各部门间信息沟通不畅，导致资源浪费和重复工作。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管理流程缺乏统一的标准和规范，导致执行效率低下。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现有管理流程及问题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部门设置过多，职责划分不清，导致工作推诿和效率低下。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员工能力和素质差异较大，影响整体工作效率。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对管理流程的执行缺乏有效的监督和考核机制，导致执行力不足。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效率低下的原因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管理效率低下会导致企业运营成本增加，包括人力、物力和时间成本。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客户等待时间过长，服务质量下降，导致客户满意度降低。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在激烈的市场竞争中，管理效率低下会使企业失去竞争优势。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竞争力减弱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优化管理策略探讨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70" r="95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引入先进的管理方法和工具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采用如六西格玛、精益管理等先进的管理方法和工具，进一步优化流程。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识别现有流程中的瓶颈和问题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通过对现有流程的全面分析，找出影响效率的关键环节和潜在问题。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流程再造与重新设计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基于业务需求和目标，对流程进行重新规划和设计，以提高效率和响应速度。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流程优化与再造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调整管理层级和幅度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根据业务需求和公司规模，适当调整管理层级和幅度，以提高决策效率和响应速度。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优化部门设置和职责划分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根据业务流程和战略目标，重新规划部门设置和职责划分，促进跨部门协作和资源整合。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分析现有组织架构的优缺点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评估当前组织架构在支持业务发展、提高管理效率等方面的表现。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运用大数据分析和人工智能技术，对海量数据进行挖掘和分析，为决策提供有力支持。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推动数字化转型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通过数字化转型，将传统业务模式向数字化、智能化方向转变，提高管理效率和竞争力。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采用如ERP、CRM等先进的信息化管理系统，实现业务流程的自动化和智能化。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提升执行力的关键措施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确保每个成员都能准确理解目标，并能将个人努力与组织目标紧密结合。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设定清晰、可量化的目标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根据成员的专业能力和特长，合理分配任务和责任，确保每项工作都有明确的负责人和执行团队。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将目标完成情况作为考核的重要指标，激励成员积极投入工作，努力实现目标。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建立目标导向的考核机制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明确目标与责任分工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https://d.book118.com/508114062062006033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2024-09-11T11:35:03.756</cp:lastPrinted>
  <dcterms:created xsi:type="dcterms:W3CDTF">2024-09-11T03:35:03Z</dcterms:created>
  <dcterms:modified xsi:type="dcterms:W3CDTF">2024-09-11T03:35:06Z</dcterms:modified>
</cp:coreProperties>
</file>