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8A531-BEAE-4FFB-A4EE-3358CBAB7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38D71-7C43-4CFA-AEFC-49BA99806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DE01F-D8DE-462B-8387-9374EE369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7E984-CD93-4D8F-A440-CE93CA73F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1E5055-4926-4E54-B3F3-1562B0859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6DC5BE-1780-4B42-A0EF-740D9F433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22FF10-75D2-41BB-8286-674D55118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B4FBF-6486-43DF-AF05-07BA301C2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9A6D0-4A3C-4947-990A-706E81F9D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51E0B-C5C8-42CF-BCB9-239E05460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A4E03-7C6E-41A1-B995-BA88BE2EA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16002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浙大版概率与数理统计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一维随机变量及其分布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数理统计基本概念与方法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方差分析与回归分析初步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随机过程初步知识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样本空间与事件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必然事件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样本空间的子集，即某些可能结果的集合。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包含样本空间中所有样本点的事件。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基本事件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不可能事件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所有可能结果的集合，常用大写字母S表示。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只包含一个样本点的事件。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不包含任何样本点的事件。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概率定义及性质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在给定条件下，某一事件A发生的可能性大小，记为P(A)。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非负性、规范性（必然事件的概率为1）、可加性（互斥事件的概率和）。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在事件B发生的条件下，事件A发生的概率，记为P(A|B)。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如果事件A的发生与否对事件B的发生概率没有影响，则称事件A与事件B相互独立。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事件的独立性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全概率公式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如果事件B1, B2, ..., Bn构成一个完备事件组，且都有正概率，则对任意一个事件A，有P(A) = P(A|B1)P(B1) + P(A|B2)P(B2) + ... + P(A|Bn)P(Bn)。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贝叶斯公式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在全概率公式的条件下，可以进一步求得事件Bi已发生的条件下事件A发生的概率，即P(Bi|A) = P(A|Bi)P(Bi) / P(A)。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全概率公式与贝叶斯公式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一维随机变量及其分布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设随机试验的样本空间为S，若对于任意实数x，集合{ω|X(ω)≤x}都是一个随机事件，则称定义在样本空间S上的实值函数X(ω)为随机变量。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根据随机变量可能取值的性质不同，可分为离散型随机变量和连续型随机变量两类。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0-1分布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随机变量X只可能取0和1两个值，且P{X=1}=p, P{X=0}=1-p，其中0&lt;p&lt;1。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在n次独立重复的伯努利试验中，事件A恰好发生k次的概率服从二项分布，记为B(n,p)。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泊松分布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设随机变量X所有可能取值为0,1,2,...，且P{X=k}=(λ^k/k!)e^(-λ)，k=0,1,2,...，其中λ&gt;0是常数，则称X服从参数为λ的泊松分布。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离散型随机变量分布律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均匀分布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连续型随机变量概率密度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若连续型随机变量X具有概率密度f(x)=1/(b-a)，a≤x≤b，则称X在区间[a,b]上服从均匀分布。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若连续型随机变量X具有概率密度f(x)=λe^(-λx)，x&gt;0，其中λ&gt;0是常数，则称X服从参数为λ的指数分布。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若连续型随机变量X的概率密度函数为f(x)=(1/√(2πσ^2))e^[-(x-μ)^2/(2σ^2)]，x∈R，其中μ和σ^2为常数，且σ&gt;0，则称X服从参数为μ和σ^2的正态分布。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随机变量函数分布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设X是一个离散型随机变量，其分布律为P{X=x_k}=p_k，k=1,2,...。若Y=g(X)是X的函数，则Y也是一个离散型随机变量，其分布律可以通过X的分布律求得。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离散型随机变量函数的分布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设X是一个连续型随机变量，其概率密度为f_X(x)，若Y=g(X)是X的连续函数，且g(x)在X的取值范围内单调可导，则Y也是一个连续型随机变量，其概率密度可以通过X的概率密度和函数g(x)求得。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连续型随机变量函数的分布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联合分布函数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描述多维随机变量取值情况的函数，表示所有随机变量同时取某组值的概率。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联合分布律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离散型多维随机变量的联合分布律，通过概率质量函数表示。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联合概率密度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连续型多维随机变量的联合分布，通过概率密度函数表示。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多维随机变量联合分布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条件概率密度函数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连续型多维随机变量在给定条件下，剩余随机变量的概率密度函数。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从多维随机变量的联合分布中，提取出某一维随机变量的分布。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在多维随机变量中，已知部分随机变量的取值，求其他随机变量的分布。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边缘分布与条件分布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变换法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通过多维随机变量的函数关系，求新随机变量的分布。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特征函数法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利用特征函数求解多维随机变量函数的分布。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卷积公式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针对两个独立随机变量之和的分布求解方法。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多维随机变量函数分布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https://d.book118.com/508116002002006043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2024-09-22T08:42:02.170</cp:lastPrinted>
  <dcterms:created xsi:type="dcterms:W3CDTF">2024-09-22T00:42:02Z</dcterms:created>
  <dcterms:modified xsi:type="dcterms:W3CDTF">2024-09-22T00:42:04Z</dcterms:modified>
</cp:coreProperties>
</file>