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0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63F5A-47F9-43D2-9ECD-AC73894A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36BCA-648B-48DF-A70C-1BA502C4E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87007-7837-4D5A-90B5-3426FAD0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C26C5-094E-45C0-B5BC-47EC554E8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1C3F5-C8D9-4EFC-A2EF-946B3D16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B3A0B-0C27-48CF-991C-C7B90365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4E099-AF7E-44E7-BBFA-C62CFD0E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274B7-56E7-48A3-A991-04E53C4E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3EF0B-AD44-4457-BA7A-37D842205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9D19F-FA1A-43F0-9209-7B5331F83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34FE6-8A04-497C-96AD-5845B7B9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395" r:id="rId2"/>
    <p:sldLayoutId id="2147486396" r:id="rId3"/>
    <p:sldLayoutId id="2147486397" r:id="rId4"/>
    <p:sldLayoutId id="2147486398" r:id="rId5"/>
    <p:sldLayoutId id="2147486399" r:id="rId6"/>
    <p:sldLayoutId id="2147486400" r:id="rId7"/>
    <p:sldLayoutId id="2147486401" r:id="rId8"/>
    <p:sldLayoutId id="2147486402" r:id="rId9"/>
    <p:sldLayoutId id="2147486403" r:id="rId10"/>
    <p:sldLayoutId id="21474864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700505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植物的植物体与地理分布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植物的分类与分布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植物体的形态特征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植物与地理环境的关系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植物的研究与探索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植物的利用价值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植物体的形态特征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根、茎、叶的形态</a:t>
            </a:r>
            <a:endParaRPr lang="zh-CN" altLang="en-US"/>
          </a:p>
        </p:txBody>
      </p:sp>
      <p:sp>
        <p:nvSpPr>
          <p:cNvPr id="1048946" name="对角圆角矩形 15"/>
          <p:cNvSpPr/>
          <p:nvPr>
            <p:custDataLst>
              <p:tags r:id="rId2"/>
            </p:custDataLst>
          </p:nvPr>
        </p:nvSpPr>
        <p:spPr>
          <a:xfrm>
            <a:off x="608400" y="4984567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16"/>
          <p:cNvSpPr/>
          <p:nvPr>
            <p:custDataLst>
              <p:tags r:id="rId3"/>
            </p:custDataLst>
          </p:nvPr>
        </p:nvSpPr>
        <p:spPr>
          <a:xfrm>
            <a:off x="608400" y="4817016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17"/>
          <p:cNvSpPr/>
          <p:nvPr>
            <p:custDataLst>
              <p:tags r:id="rId4"/>
            </p:custDataLst>
          </p:nvPr>
        </p:nvSpPr>
        <p:spPr>
          <a:xfrm>
            <a:off x="1276057" y="4817016"/>
            <a:ext cx="100583" cy="16763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27"/>
          <p:cNvSpPr txBox="1"/>
          <p:nvPr>
            <p:custDataLst>
              <p:tags r:id="rId5"/>
            </p:custDataLst>
          </p:nvPr>
        </p:nvSpPr>
        <p:spPr>
          <a:xfrm>
            <a:off x="1319378" y="5038082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叶的形态：形状多样，进行光合作用和气体交换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52"/>
          <p:cNvSpPr/>
          <p:nvPr>
            <p:custDataLst>
              <p:tags r:id="rId6"/>
            </p:custDataLst>
          </p:nvPr>
        </p:nvSpPr>
        <p:spPr>
          <a:xfrm>
            <a:off x="608400" y="1999222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53"/>
          <p:cNvSpPr/>
          <p:nvPr>
            <p:custDataLst>
              <p:tags r:id="rId7"/>
            </p:custDataLst>
          </p:nvPr>
        </p:nvSpPr>
        <p:spPr>
          <a:xfrm>
            <a:off x="608400" y="1831670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54"/>
          <p:cNvSpPr/>
          <p:nvPr>
            <p:custDataLst>
              <p:tags r:id="rId8"/>
            </p:custDataLst>
          </p:nvPr>
        </p:nvSpPr>
        <p:spPr>
          <a:xfrm>
            <a:off x="1276057" y="1831670"/>
            <a:ext cx="100583" cy="16763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56"/>
          <p:cNvSpPr txBox="1"/>
          <p:nvPr>
            <p:custDataLst>
              <p:tags r:id="rId9"/>
            </p:custDataLst>
          </p:nvPr>
        </p:nvSpPr>
        <p:spPr>
          <a:xfrm>
            <a:off x="1319378" y="204509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根的形态：根系发达，吸收水分和养分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5"/>
          <p:cNvSpPr/>
          <p:nvPr>
            <p:custDataLst>
              <p:tags r:id="rId10"/>
            </p:custDataLst>
          </p:nvPr>
        </p:nvSpPr>
        <p:spPr>
          <a:xfrm>
            <a:off x="608400" y="3497628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6"/>
          <p:cNvSpPr/>
          <p:nvPr>
            <p:custDataLst>
              <p:tags r:id="rId11"/>
            </p:custDataLst>
          </p:nvPr>
        </p:nvSpPr>
        <p:spPr>
          <a:xfrm>
            <a:off x="608400" y="3330077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7"/>
          <p:cNvSpPr/>
          <p:nvPr>
            <p:custDataLst>
              <p:tags r:id="rId12"/>
            </p:custDataLst>
          </p:nvPr>
        </p:nvSpPr>
        <p:spPr>
          <a:xfrm>
            <a:off x="1276057" y="3330077"/>
            <a:ext cx="100583" cy="16763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8"/>
          <p:cNvSpPr txBox="1"/>
          <p:nvPr>
            <p:custDataLst>
              <p:tags r:id="rId13"/>
            </p:custDataLst>
          </p:nvPr>
        </p:nvSpPr>
        <p:spPr>
          <a:xfrm>
            <a:off x="1319378" y="3551780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茎的形态：直立或攀援，支撑叶片和花朵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开花和结果的特性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开花：植物体通过开花进行繁殖，不同植物的花形态各异，颜色丰富多样。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影响因素：开花和结果特性受到多种因素的影响，如气候、土壤、光照等，这也影响了植物在地球上的分布。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特性：开花和结果是植物体的重要特性，不同植物的花期和果期不同，这也影响了植物的地理分布。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结果：开花后，植物体会结出果实，果实中包含种子，是植物繁殖的重要方式。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生长和繁殖的过程</a:t>
            </a:r>
            <a:endParaRPr lang="zh-CN" altLang="en-US"/>
          </a:p>
        </p:txBody>
      </p:sp>
      <p:sp>
        <p:nvSpPr>
          <p:cNvPr id="10490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生长过程：植物体从种子萌发、幼苗生长、成熟到衰老的过程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生长周期：植物体的生命周期，包括生长期、成熟期和衰老期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生长环境：植物体在不同环境中的适应性表现，如沙漠、草原、森林等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繁殖方式：有性繁殖和无性繁殖，包括种子繁殖、分株繁殖、扦插繁殖等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适应环境的形态特征</a:t>
            </a:r>
            <a:endParaRPr lang="zh-CN" altLang="en-US"/>
          </a:p>
        </p:txBody>
      </p:sp>
      <p:sp>
        <p:nvSpPr>
          <p:cNvPr id="10491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叶片形状：适应环境的光照、水分等因素，叶片形状会有所不同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根系类型：不同类型的根系适应不同的土壤和水分条件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高度和生长方式：植物的高度和生长方式也会因环境而异，例如草原上的低矮植物和森林中的高大树木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繁殖器官：植物的繁殖器官形态也会因环境而异，例如风媒花和虫媒花的区别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植物的分类与分布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植物的分类系统</a:t>
            </a:r>
            <a:endParaRPr lang="zh-CN" altLang="en-US"/>
          </a:p>
        </p:txBody>
      </p:sp>
      <p:sp>
        <p:nvSpPr>
          <p:cNvPr id="10492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植物分类学中的命名规则和学名书写规范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植物分类学的定义和目的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植物分类系统的基本单位：界、门、纲、目、科、属、种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植物分类学中的分类依据：形态特征、生态习性、地理分布等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植物的地理分布</a:t>
            </a:r>
            <a:endParaRPr lang="zh-CN" altLang="en-US"/>
          </a:p>
        </p:txBody>
      </p:sp>
      <p:sp>
        <p:nvSpPr>
          <p:cNvPr id="1049352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43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植物的分布区域：根据地理环境、气候条件等因素，植物的分布区域可分为热带、亚热带、温带、寒带等。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60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66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植物的分布特点：植物的分布特点与地理环境密切相关，如高山植物、沙漠植物、水生植物等。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43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植物的分布规律：植物的分布规律与地球的气候带和地理环境有关，如纬度分布、经度分布、垂直分布等。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82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植物的分布影响：植物的分布对生态系统的平衡、物种多样性的保护等方面具有重要意义。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不同地区的植物群落</a:t>
            </a:r>
            <a:endParaRPr lang="zh-CN" altLang="en-US"/>
          </a:p>
        </p:txBody>
      </p:sp>
      <p:sp>
        <p:nvSpPr>
          <p:cNvPr id="104942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热带雨林：植物种类繁多，层次复杂，适应高温多雨的气候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4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温带落叶林：季节变化明显，乔木以落叶为主，适应温带气候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5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寒带针叶林：耐寒性强，适应寒冷气候，主要分布在北半球高纬度地区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6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沙漠：植物稀少，以耐旱植物为主，适应干燥气候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6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植物多样性的保护</a:t>
            </a:r>
            <a:endParaRPr lang="zh-CN" altLang="en-US"/>
          </a:p>
        </p:txBody>
      </p:sp>
      <p:sp>
        <p:nvSpPr>
          <p:cNvPr id="10495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建立自然保护区：保护自然生态环境，为植物提供良好的生长条件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公众教育：提高公众对植物多样性的认识和保护意识，倡导绿色生活方式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科研支持：加强植物学研究，深入了解植物的生态习性、生长规律等，为保护和利用植物资源提供科学依据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法律法规：制定相关法律法规，禁止乱砍滥伐、非法采摘等破坏植物资源的行为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植物与地理环境的关系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植物对环境的适应性</a:t>
            </a:r>
            <a:endParaRPr lang="zh-CN" altLang="en-US"/>
          </a:p>
        </p:txBody>
      </p:sp>
      <p:sp>
        <p:nvSpPr>
          <p:cNvPr id="104962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植物的地理分布：不同植物适应不同的气候和地理环境，形成特定的分布区域。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3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4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植物的适应性：植物通过进化、自然选择等过程适应环境，如沙漠中的仙人掌、高山上的松树等。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植物的生理特点：植物的生理特点与环境密切相关，如光合作用、蒸腾作用等。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5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5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434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植物的生态作用：植物在生态系统中扮演着重要的角色，如提供氧气、保持水土等，对环境有积极的影响。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https://d.book118.com/508117005057006044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植物的植物体与地理分布</vt:lpstr>
      <vt:lpstr>目录</vt:lpstr>
      <vt:lpstr>植物体的形态特征</vt:lpstr>
      <vt:lpstr>根、茎、叶的形态</vt:lpstr>
      <vt:lpstr>开花和结果的特性</vt:lpstr>
      <vt:lpstr>生长和繁殖的过程</vt:lpstr>
      <vt:lpstr>适应环境的形态特征</vt:lpstr>
      <vt:lpstr>植物的分类与分布</vt:lpstr>
      <vt:lpstr>植物的分类系统</vt:lpstr>
      <vt:lpstr>植物的地理分布</vt:lpstr>
      <vt:lpstr>不同地区的植物群落</vt:lpstr>
      <vt:lpstr>植物多样性的保护</vt:lpstr>
      <vt:lpstr>植物与地理环境的关系</vt:lpstr>
      <vt:lpstr>植物对环境的适应性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2024-09-24T13:10:41.242</cp:lastPrinted>
  <dcterms:created xsi:type="dcterms:W3CDTF">2024-09-24T05:10:41Z</dcterms:created>
  <dcterms:modified xsi:type="dcterms:W3CDTF">2024-09-24T05:10:43Z</dcterms:modified>
</cp:coreProperties>
</file>