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F6858-8FE3-4F5C-A229-9E51D37E6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F11E1-1570-407A-973E-76CBD4FBC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025AE-D9E9-4DD8-9A1F-7D1BAB060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186FF-50B5-4950-856F-FD8E349B0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D4AC2D-47C1-4AD9-94A2-1C89DAA13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CEC8E-6FB6-44B8-9FB8-9405880A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E7FC97-9995-4683-A58C-ABFB5D7B7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0FA64-2056-4B11-9FA7-699428064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BA9DA-4AC6-4B76-9E3C-95D2107FA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5F00F-AB8A-4198-972D-03E87CE14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5DF53-5512-461A-BC4F-E9D31825E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17042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智慧园区的智能停车场车位监测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智能停车场车位监测技术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车位监测系统设计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智能停车场管理系统集成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应用案例与效果分析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随着城市化进程的加速，城市停车难问题日益突出，智能停车场作为智慧城市建设的重要组成部分，对于缓解停车难问题具有重要意义。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智慧园区发展需求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智慧园区作为城市发展的重要引擎，对智能化、信息化、便捷化的需求日益迫切，智能停车场车位监测作为智慧园区建设的关键环节，对于提升园区整体智能化水平具有重要作用。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车位资源优化配置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通过智能停车场车位监测技术，可以实时监测车位占用情况，为车主提供便捷、快速的停车服务，同时也有助于车位资源的优化配置和高效利用。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智慧园区智能停车场是指利用物联网、云计算、大数据等先进技术，对停车场进行智能化改造和升级，实现车位监测、预约、导航、支付等功能的综合性服务平台。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智能停车场的技术架构包括感知层、网络层、平台层和应用层。感知层通过传感器、摄像头等设备采集车位状态、车辆信息等数据；网络层利用有线或无线通信技术实现数据传输；平台层对数据进行处理、分析和存储；应用层则提供车位查询、预约、导航等多样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目前，智慧园区智能停车场已经在全球范围内得到广泛应用，未来随着技术的不断进步和应用场景的不断拓展，智能停车场将向着更加智能化、个性化、便捷化的方向发展。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定义与功能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发展现状与趋势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智慧园区智能停车场概述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智能停车场车位监测技术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超声波传感器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红外传感器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地磁传感器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利用超声波反射原理，通过测量反射波的时间差来计算车位距离，实现车位状态监测。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通过发射红外光线并接收反射回来的光线，根据光线强度的变化判断车位上是否有车辆停放。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利用地球磁场的变化来检测车位上是否有车辆停放，具有安装简便、抗干扰能力强等优点。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摄像头监控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车牌识别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图像识别技术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通过安装在停车场的摄像头捕捉图像，利用计算机视觉技术对图像进行处理和分析，识别车位上是否有车辆停放。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结合图像识别技术，对摄像头捕捉到的图像进行车牌识别，实现车辆进出停车场的自动化管理。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无线通信技术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一种低功耗、长距离的无线通信技术，适用于大规模停车场的远程车位监测。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基于蜂窝网络的窄带物联网技术，具有覆盖广、连接多、速率低、功耗低等特点，适用于智能停车场的无线通信需求。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第五代移动通信技术，具有高速率、低时延、大连接等特点，可提升智能停车场车位监测的实时性和准确性。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LoRa技术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NB-IoT技术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车位监测系统设计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通过LoRa、NB-IoT等无线通信技术，将感知数据上传至云平台。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基于云平台进行数据处理和分析，提供车位状态查询、预订、统计等功能。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利用地磁传感器、超声波传感器等感知设备，实时监测车位状态。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地磁传感器或超声波传感器实时采集车位状态数据，如车位是否被占用、占用时间等。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通过无线通信网络将采集的数据上传至云平台，确保数据的实时性和准确性。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云平台对接收到的数据进行清洗、整合和分析，提取有用信息以支持后续应用。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系统能够实时监测每个车位的状态，包括是否被占用、占用时间等。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通过LED显示屏、手机APP等方式，向用户展示车位状态信息，方便用户了解停车场情况。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状态显示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用户可通过手机APP或网站进行车位预订，提高停车便利性和用户体验。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预订功能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车位状态实时监测与显示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https://d.book118.com/508117042060006030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2024-09-06T22:15:55.712</cp:lastPrinted>
  <dcterms:created xsi:type="dcterms:W3CDTF">2024-09-06T14:15:55Z</dcterms:created>
  <dcterms:modified xsi:type="dcterms:W3CDTF">2024-09-06T14:15:57Z</dcterms:modified>
</cp:coreProperties>
</file>