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73FD6-565D-43BA-BFEE-F141B195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C5891-6A0D-4CEB-BC03-4E56C73D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2986B-9AA6-4949-806C-9D42A97A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FAB01-3E18-4C8D-B161-2503A743D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6063E-B3C9-4560-BB3C-9E73E680C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E2D89-B61B-4476-B935-C71EC005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E08B6-9678-4330-B99B-D03AE836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A9481-CCBE-43E6-990C-8D896956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37525-1ACE-40F3-B56D-632039381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ED30D-963C-46B0-9CC3-7BD98D4D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F64BF-3E8D-434D-996C-E0F397BD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1711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体育中考考试安全意识的树立与强化措施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体育中考考试安全意识现状分析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体育中考考试安全意识树立措施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体育中考考试安全强化措施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体育中考考试安全责任落实与监管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62" b="1276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提高学生和教师的安全意识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通过体育中考考试安全意识的树立与强化措施，使学生和教师充分认识到体育考试安全的重要性，增强安全防范意识。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保障体育中考的顺利进行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通过采取一系列安全措施，确保体育中考考试过程中学生的人身安全和考试秩序，保障考试的顺利进行。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促进学校体育工作的全面发展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通过加强体育考试安全意识的培养，推动学校体育工作的全面发展，提高学生的身体素质和运动技能水平。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对近年来体育中考考试过程中出现的安全问题进行梳理和分析，总结经验教训。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阐述学校和教师在体育教学过程中如何培养学生的安全意识，提高学生的自我保护能力。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安全意识培养措施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详细介绍在体育中考考试过程中，学校和教育部门采取的安全保障措施，如场地设施检查、急救措施、安全预案等。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考试安全保障措施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针对当前体育中考考试安全工作中存在的问题和不足，提出改进建议和措施，进一步完善安全保障体系。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存在问题及改进建议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体育中考考试安全意识现状分析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50" b="785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部分学生对体育考试中的安全事项不够重视，缺乏必要的安全意识。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规则意识不强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部分学生不遵守考试规则，存在违规行为，容易导致安全事故的发生。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自我保护能力不足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部分学生在遇到危险时，缺乏必要的自我保护能力，容易受伤。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6" b="5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185" b="41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教师安全意识现状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部分教师在体育教学中，忽视对学生的安全教育，导致学生缺乏必要的安全知识。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安全监管不力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部分教师在体育考试过程中，对学生的安全监管不够严格，存在安全隐患。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应急处理能力有待提高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部分教师在遇到学生受伤等紧急情况时，应急处理能力不足，容易延误救治时机。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对学校安全措施不信任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部分家长对学校的安全措施不信任，担心孩子在体育考试中受伤，容易引发家校矛盾。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对孩子安全教育不够重视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部分家长忽视对孩子的安全教育，导致孩子缺乏必要的安全意识。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对孩子参加体育活动的安全事项不了解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部分家长对孩子参加体育活动的安全事项不了解，无法有效地指导孩子注意安全。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家长安全意识现状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体育中考考试安全意识树立措施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在日常教育中不断强调安全意识的重要性，让学生认识到安全是考试顺利进行的前提条件，树立“安全第一”的思想。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宣传安全知识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通过校园广播、宣传栏、安全教育课程等途径，向学生普及体育中考考试安全知识，包括考试规则、安全注意事项、应急处理措施等。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加强安全教育宣传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19" r="1051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定期组织学生进行体育中考模拟考试，让学生在模拟考试中体验考试流程和安全要求，提高学生对考试安全的认知。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针对可能出现的突发情况，如考生受伤、恶劣天气等，组织学生进行安全应急演练，让学生了解并掌握应对措施。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模拟考试场景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安全应急演练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定期开展安全演练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通过体育锻炼和合理的饮食安排，增强学生的身体素质和抵抗力，降低因身体原因导致的安全风险。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引导学生在日常生活中养成良好的安全习惯，如遵守交通规则、不私自下水游泳、不乱扔废弃物等。同时，在体育锻炼和考试中也要遵守安全规则和要求，避免发生意外事故。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增强学生体质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提高学生自我保护能力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https://d.book118.com/508117117014006032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2024-09-09T08:26:49.563</cp:lastPrinted>
  <dcterms:created xsi:type="dcterms:W3CDTF">2024-09-09T00:26:49Z</dcterms:created>
  <dcterms:modified xsi:type="dcterms:W3CDTF">2024-09-09T00:26:51Z</dcterms:modified>
</cp:coreProperties>
</file>