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D809C-38AD-4CE7-A57F-31A68350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686EC-6C03-4E49-AF95-27CF6183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F480C-5A9E-4A87-BE99-10C33B27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6EC0F-784D-4A78-A7DF-818A31ED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D7097-E5A0-4691-9A5B-C0646857C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DD603-94CE-4E47-8CA9-B2F5A1B1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8296B-3DF6-4F7A-868A-A6B4E6DDC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28CDE-9290-4E4F-9B43-10422B97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1F2A5-7DE5-4FA9-A532-C98A4290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83159-1C7E-455E-BE8B-7BBCB649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FD7E7-1F0C-4DEF-BF65-FBE0F829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7121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施工验收中的工程质量和项目规模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项目规模对工程质量的影响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施工验收中的工程安全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工程环境保护与可持续发展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施工验收是确保工程质量的重要环节，通过验收可以发现并纠正施工过程中的问题，保障项目的安全性和稳定性。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是指在施工完成后，对工程的质量、安全、功能等方面进行全面检查和评估的过程。这个过程是工程项目管理中的重要环节，旨在确保工程符合设计要求和相关质量标准。通过施工验收，可以及时发现并纠正施工过程中的问题，避免因质量不达标而导致的返工、维修甚至安全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施工验收的流程包括准备、实施和总结三个阶段，每个阶段都有相应的标准和要求。同时，施工验收的标准包括国家相关法律法规、行业标准和合同约定的质量标准等。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流程通常包括准备、实施和总结三个阶段。在准备阶段，需要制定验收计划、确定验收人员和明确验收标准。实施阶段是进行实际验收工作的阶段，包括对工程的质量、安全、功能等方面进行检查和测试。总结阶段则是对验收结果进行汇总和分析，形成验收报告，并对存在的问题进行处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施工验收中的常见问题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施工验收中的常见问题包括质量不达标、安全隐患、不符合设计要求等，这些问题可能导致工程性能下降或安全事故。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验收过程中，经常会出现一些问题，这些问题可能对工程的质量和安全性产生负面影响。常见的问题包括质量不达标、安全隐患、不符合设计要求等。这些问题可能导致工程性能下降或安全事故，因此需要及时发现并采取相应的措施进行纠正。为了避免这些问题，需要在施工过程中加强质量管理和监督，确保工程质量和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工程质量管理的概念和目标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工程质量管理是指对工程项目质量进行全面、系统、科学的管理，确保工程质量符合国家相关法律法规、技术标准、合同要求和用户需求。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工程质量管理旨在实现工程质量目标，提高工程项目的整体效益和社会效益，保障人民群众的生命财产安全。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对进场的原材料、构配件进行质量检查，确保其质量符合设计要求和规范标准。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对施工过程进行全面监控，确保各道工序符合质量要求，及时发现和纠正质量隐患。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制定施工组织设计，明确质量标准和要求，对施工人员进行技术交底，确保施工队伍具备相应的资质和能力。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采用各种检测手段和方法，对工程项目的质量特性进行检测、测量和试验，获取工程质量数据。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根据检测结果，对工程质量进行评估，判断其是否符合设计要求和规范标准。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对于检测出的不合格品或质量问题，采取相应的处理措施，防止问题扩大或影响工程质量。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质量检测与评估的方法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对于已经出现的质量问题，进行原因分析，采取相应的纠正措施和补救措施，确保工程质量不受影响。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针对常见的质量问题，制定预防措施，加强质量管理体系建设和技术培训，提高施工队伍的质量意识和技能水平。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质量问题的处理与预防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项目规模对工程质量的影响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项目规模越大，工程质量要求越高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大型工程项目通常涉及更多的资金投入、更复杂的工艺和技术，因此对工程质量的要求也相应提高。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规模与质量相互制约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项目规模的扩大可能带来工程质量的下降，因为大规模项目往往面临更严格的工期和成本压力，这可能导致质量管理的疏忽。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项目规模与工程质量的关系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大规模项目通常涉及更复杂的技术和工艺，需要更高级的技术和管理能力来确保质量。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大规模项目需要协调大量的人力、物力和财力资源，如何有效管理和调度这些资源是确保质量的关键。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资源管理难度高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大型项目通常面临更严格的工期要求，这可能导致质量管理的疏忽或简化，从而影响工程质量。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工期压力大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大规模项目的质量管理挑战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https://d.book118.com/508117121013006044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2024-09-23T23:04:46.735</cp:lastPrinted>
  <dcterms:created xsi:type="dcterms:W3CDTF">2024-09-23T15:04:46Z</dcterms:created>
  <dcterms:modified xsi:type="dcterms:W3CDTF">2024-09-23T15:04:48Z</dcterms:modified>
</cp:coreProperties>
</file>