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05821-44F4-4DD0-A925-4AA9F5223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9597B-2FA5-4F77-90BD-E936F1F9F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1D19B-21B2-485C-BC2D-F2516DE70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8CFD4-EF62-4319-B57C-27C9E6A81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92F08E-F56A-4E87-91E5-2BA2E1311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3BEA2A-31FF-4FDE-830D-EE4EB6BA0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1FA3D4-B9DA-4B4C-820C-2A3CADA56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12B39-5F29-489B-AA6E-CB2DAD262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78B8B-B0EC-42C7-B77E-72729F9A7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1ADB6-5C46-422E-BEAA-2111ECB00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1C6FB-BAC1-4BCB-A603-7561E7431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17132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初中化学新课程标准解读课件\n## 1.初中化学新课程标准的背景与意义\n### 1.1新课程标准制定的背景与原因\n### 1.2新课程标准对初中化学教学的影响\n### 1.3新课程标准对学生的培养目标与要求\n## 2.初中化学新课程标准的结构与内容\n### 2.1新课程标准的结构框架与主要内容\n### 2.2新课程标准中的化学知识体系\n### 2.3新课程标准中的化学实验与实践\n## 3.初中化学新课程标准的核心素养要求\n### 3.1新课程标准中的化学学科核心素养\n### 3.2新课程标准中的化学学科关键能力\n### 3.3新课程标准中的化学学科情感态度与价值观\n## 4.初中化学新课程标准的教学策略与方法\n### 4.1新课程标准下的化学教学设计原则\n### 4.2新课程标准下的化学教学方法\n### 4.3新课程标准下的化学教学评价方法\n## 5.初中化学新课程标准实施的挑战与机遇\n### 5.1新课程标准实施过程中可能遇到的挑战\n### 5.2新课程标准实施过程中的机遇与优势\n### 5.3新课程标准实施的前景展望与建议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2023初中化学新课程标准解读课件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初中化学新课程标准的背景与意义</a:t>
            </a:r>
            <a:endParaRPr/>
          </a:p>
        </p:txBody>
      </p:sp>
      <p:sp>
        <p:nvSpPr>
          <p:cNvPr id="14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应社会发展的需要</a:t>
                </a:r>
                <a:endParaRPr/>
              </a:p>
            </p:txBody>
          </p:sp>
          <p:sp>
            <p:nvSpPr>
              <p:cNvPr id="18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培养具有创新能力的人才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提高全民科学素质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应对全球化学科技挑战</a:t>
                </a:r>
                <a:endParaRPr/>
              </a:p>
            </p:txBody>
          </p:sp>
        </p:grpSp>
        <p:grpSp>
          <p:nvGrpSpPr>
            <p:cNvPr id="18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教育改革的推动</a:t>
                </a:r>
                <a:endParaRPr/>
              </a:p>
            </p:txBody>
          </p:sp>
          <p:sp>
            <p:nvSpPr>
              <p:cNvPr id="1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落实立德树人根本任务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提高化学教育质量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促进学生全面发展</a:t>
                </a:r>
                <a:endParaRPr/>
              </a:p>
            </p:txBody>
          </p:sp>
        </p:grpSp>
        <p:grpSp>
          <p:nvGrpSpPr>
            <p:cNvPr id="19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化学学科自身的发展</a:t>
                </a:r>
                <a:endParaRPr/>
              </a:p>
            </p:txBody>
          </p:sp>
          <p:sp>
            <p:nvSpPr>
              <p:cNvPr id="19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更新化学知识体系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加强化学实验与实践教学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培养学生的化学核心素养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新课程标准制定的背景与原因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从知识传授为主转向能力培养为主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注重培养学生的化学核心素养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强调学生的全面发展</a:t>
                </a:r>
                <a:endParaRPr/>
              </a:p>
            </p:txBody>
          </p:sp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教学目标的转变</a:t>
                </a:r>
                <a:endParaRPr/>
              </a:p>
            </p:txBody>
          </p:sp>
        </p:grpSp>
        <p:grpSp>
          <p:nvGrpSpPr>
            <p:cNvPr id="20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更新化学知识体系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加强化学实验与实践教学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融入化学文化与化学史教育</a:t>
                </a:r>
                <a:endParaRPr/>
              </a:p>
            </p:txBody>
          </p:sp>
          <p:sp>
            <p:nvSpPr>
              <p:cNvPr id="2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教学内容的调整</a:t>
                </a:r>
                <a:endParaRPr/>
              </a:p>
            </p:txBody>
          </p:sp>
        </p:grpSp>
        <p:grpSp>
          <p:nvGrpSpPr>
            <p:cNvPr id="20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采用启发式、探究式等教学方法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利用信息技术进行教学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开展跨学科的教学活动</a:t>
                </a:r>
                <a:endParaRPr/>
              </a:p>
            </p:txBody>
          </p:sp>
          <p:sp>
            <p:nvSpPr>
              <p:cNvPr id="2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教学方法的创新</a:t>
                </a:r>
                <a:endParaRPr/>
              </a:p>
            </p:txBody>
          </p:sp>
        </p:grpSp>
      </p:grpSp>
      <p:pic>
        <p:nvPicPr>
          <p:cNvPr id="20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新课程标准对初中化学教学的影响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培养目标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培养具有化学学科核心素养的学生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培养具备化学关键能力的学生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培养具有良好情感态度与价值观的学生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培养要求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掌握化学基础知识与技能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具备解决实际问题的能力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培养团队协作与创新能力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树立科学态度与环保意识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新课程标准对学生的培养目标与要求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初中化学新课程标准的结构与内容</a:t>
            </a:r>
            <a:endParaRPr/>
          </a:p>
        </p:txBody>
      </p:sp>
      <p:sp>
        <p:nvSpPr>
          <p:cNvPr id="2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2074671"/>
            <a:ext cx="10871208" cy="4063380"/>
            <a:chOff x="660396" y="2074672"/>
            <a:chExt cx="10871208" cy="4063380"/>
          </a:xfrm>
        </p:grpSpPr>
        <p:grpSp>
          <p:nvGrpSpPr>
            <p:cNvPr id="235" name="组合 33"/>
            <p:cNvGrpSpPr/>
            <p:nvPr/>
          </p:nvGrpSpPr>
          <p:grpSpPr>
            <a:xfrm>
              <a:off x="660396" y="2074672"/>
              <a:ext cx="5112000" cy="4063380"/>
              <a:chOff x="660400" y="1536701"/>
              <a:chExt cx="2583213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结构框架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8" y="4115019"/>
                <a:ext cx="2319416" cy="131572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课程资源</a:t>
                </a:r>
                <a:endParaRPr/>
              </a:p>
            </p:txBody>
          </p:sp>
          <p:cxnSp>
            <p:nvCxnSpPr>
              <p:cNvPr id="240" name="直线连接符 3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1" name="组合 34"/>
            <p:cNvGrpSpPr/>
            <p:nvPr/>
          </p:nvGrpSpPr>
          <p:grpSpPr>
            <a:xfrm>
              <a:off x="6419604" y="2074672"/>
              <a:ext cx="5112000" cy="4063380"/>
              <a:chOff x="660400" y="1536701"/>
              <a:chExt cx="2583213" cy="406338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8" y="4115019"/>
                <a:ext cx="2319416" cy="131572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化学学科核心素养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化学知识体系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化学实验与实践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教学策略与方法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教学评价方法</a:t>
                </a:r>
                <a:endParaRPr/>
              </a:p>
            </p:txBody>
          </p:sp>
          <p:cxnSp>
            <p:nvCxnSpPr>
              <p:cNvPr id="246" name="直线连接符 39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8775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新课程标准的结构框架与主要内容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化学基本概念与原理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原子结构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化学反应与化学方程式</a:t>
                </a:r>
                <a:endParaRPr/>
              </a:p>
            </p:txBody>
          </p:sp>
          <p:sp>
            <p:nvSpPr>
              <p:cNvPr id="25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化学元素与化合物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常见元素及其性质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化合物及其性质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化学元素周期律</a:t>
                </a:r>
                <a:endParaRPr/>
              </a:p>
            </p:txBody>
          </p:sp>
          <p:sp>
            <p:nvSpPr>
              <p:cNvPr id="25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化学计算与化学实验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化学计算方法与技巧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化学实验操作与技能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化学实验设计与探究</a:t>
                </a:r>
                <a:endParaRPr/>
              </a:p>
            </p:txBody>
          </p:sp>
          <p:sp>
            <p:nvSpPr>
              <p:cNvPr id="26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新课程标准中的化学知识体系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化学实验的地位与作用</a:t>
                </a:r>
                <a:endParaRPr/>
              </a:p>
            </p:txBody>
          </p:sp>
          <p:sp>
            <p:nvSpPr>
              <p:cNvPr id="26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增强学生的科学素养</a:t>
                </a:r>
                <a:endParaRPr/>
              </a:p>
            </p:txBody>
          </p:sp>
        </p:grpSp>
        <p:grpSp>
          <p:nvGrpSpPr>
            <p:cNvPr id="26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化学实验的内容与要求</a:t>
                </a:r>
                <a:endParaRPr/>
              </a:p>
            </p:txBody>
          </p:sp>
          <p:sp>
            <p:nvSpPr>
              <p:cNvPr id="2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基本实验操作与技能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化学实验设计与探究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化学实验报告与总结</a:t>
                </a:r>
                <a:endParaRPr/>
              </a:p>
            </p:txBody>
          </p:sp>
        </p:grpSp>
        <p:grpSp>
          <p:nvGrpSpPr>
            <p:cNvPr id="27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化学实践活动的开展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化学科普活动的组织与参与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化学课题研究的开展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化学社会实践的参与</a:t>
                </a:r>
                <a:endParaRPr/>
              </a:p>
            </p:txBody>
          </p:sp>
        </p:grpSp>
      </p:grpSp>
      <p:pic>
        <p:nvPicPr>
          <p:cNvPr id="27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新课程标准中的化学实验与实践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初中化学新课程标准的核心素养要求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化学知识理解与应用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掌握化学基础知识与技能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应用化学知识解决实际问题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化学实验与探究能力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掌握化学实验操作与技能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开展化学实验设计与探究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化学分析与评价能力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分析化学现象与问题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评价化学实验与研究成果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化学创新与发展能力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培养化学创新能力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促进化学科技发展与应用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新课程标准中的化学学科核心素养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https://d.book118.com/508117132071006037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2023初中化学新课程标准解读课件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2024-09-17T09:43:45.640</cp:lastPrinted>
  <dcterms:created xsi:type="dcterms:W3CDTF">2024-09-17T01:43:45Z</dcterms:created>
  <dcterms:modified xsi:type="dcterms:W3CDTF">2024-09-17T01:43:47Z</dcterms:modified>
</cp:coreProperties>
</file>