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3EFE3-49CC-47CA-99D9-5F38E1603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D30FC-9582-49E4-BF8F-40608F9BB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F1845-9CAB-456F-9365-1E3481E1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6500C-32E9-4CD7-AB45-B4308FE8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89B38-FD38-4B52-B9F8-56B0F5EE5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8D88F-CF8F-4D81-91D9-7B4C8128E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5B0EF-9AFD-48AF-ABA3-C6F33B6B3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A05FA-3845-4368-9A6B-5981A510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A76F8-3FFA-42E9-A488-CF6FCD637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6941-56EB-4837-B311-A1DEB3EF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F0446-C623-4211-87B4-DA412BF1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005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呼吸科护理查房的优化与改进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护理查房是由护士长或护理组长组织，由责任护士和相关护理人员参加，对病区危重、疑难或特殊病人进行的床边查看、评估、指导或评价的过程。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通过查房，对病人情况进行全面了解，评估并确定护理措施的有效性，提高护理质量，促进护理人员的业务水平和团队协作能力。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确定查房时间和参加人员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根据病人情况和护理工作安排，确定查房时间和参加人员，通知相关人员做好准备。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责任护士需提前收集病人资料，包括病史、检查结果、治疗方案等，以便对病人情况进行全面了解。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检查设备和环境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确保查房时所需的设备和环境符合要求，如听诊器、血压计等。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注意礼仪和形象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注意保护病人隐私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注意观察和记录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02" b="1670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查房时应注意礼仪和形象，保持整洁、端庄的仪表，给病人留下良好的印象。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与病人及其家属进行有效的沟通，了解病情和护理需求，给予必要的指导和帮助。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在查房过程中，应注意保护病人隐私，避免泄露病人个人信息和病情。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对病人的病情和护理情况进行仔细观察和记录，以便于后续的护理工作。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根据患者病情和护理人员的时间安排，确定合适的查房时间。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准备必要的护理记录、病历资料、检查报告等，以及用于查体的听诊器、血压计等医疗设备。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进入病房后，首先向患者及家属问好，介绍自己，并说明查房的目的。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记录患者的病情状况、护理措施、治疗效果等，以便后续的护理和评估。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观察患者的生命体征、病情状况、治疗反应等，注意观察患者的面色、呼吸、精神状态等情况。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询问患者的病情发展、治疗过程、用药情况、生活习惯等，以便更好地了解患者的病情。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对患者进行必要的身体检查，如测量体温、血压、呼吸等，并检查患者的皮肤、口腔等情况。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检查身体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对查房过程中发现的问题进行分析，找出原因，并提出相应的护理措施和改进建议。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分析查房情况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将查房情况向医生汇报，与医生共同讨论患者的治疗方案和护理措施。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将查房结果和护理建议向患者及家属进行解释和反馈，鼓励患者及家属积极参与治疗和护理过程。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反馈给患者及家属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姓名、年龄、性别、住院号、床号等。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简要介绍患者的病史、症状、体征及实验室检查结果，重点说明患者呼吸系统方面的异常表现。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患者基本信息与病情介绍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https://d.book118.com/508120050022006030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2024-09-06T08:45:18.872</cp:lastPrinted>
  <dcterms:created xsi:type="dcterms:W3CDTF">2024-09-06T00:45:18Z</dcterms:created>
  <dcterms:modified xsi:type="dcterms:W3CDTF">2024-09-06T00:45:20Z</dcterms:modified>
</cp:coreProperties>
</file>