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73034-501A-44CF-8773-5C3B842B2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4CA7F-5EA2-46B6-8E51-BFB6F9E16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859DE-5A7C-4E13-B6F6-9376B297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9FE8D-C504-4123-A78F-7307AC52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4BE957-EDD9-4812-854A-6EEFF38BC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21AC1F-719B-4DA0-9A74-AF75F43D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935296-BD69-4265-852E-68288A633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01F00-45DA-4D07-B744-D4D742062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9C762-A6D2-444B-BD0D-AD4C79605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0C016-462C-411D-B4A5-EBFBC0FE7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4DA72-C1AF-4770-9C5E-D4B365F91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21041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煤矿生产安全事故责任追究制度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事故责任追究制度概述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事故调查与报告程序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责任认定与追究机制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处罚措施与执行情况监督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预防措施与持续改进计划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事故责任追究制度概述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保障员工权益和社会稳定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确保事故受害者得到妥善处理和赔偿，维护员工合法权益和社会稳定。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强化安全生产意识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通过对事故责任的追究，提高煤矿企业和员工对安全生产的重视程度。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促进安全管理水平提升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推动煤矿企业加强安全管理，完善安全制度，提升安全风险防范能力。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煤矿生产安全事故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包括瓦斯爆炸、透水、火灾、顶板冒落等煤矿生产过程中发生的各类安全事故。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责任主体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包括煤矿企业负责人、安全管理人员、现场作业人员等在生产安全中负有责任的人员。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相关机构和部门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涉及煤矿安全监管的政府部门、中介机构等也可能成为责任追究的对象。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权责一致原则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惩前毖后原则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基本原则与要求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依据国家法律法规和煤矿安全规章制度进行责任追究。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有权必有责，权责必相等，确保责任与权力相匹配。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以事实为依据，客观公正地调查和认定事故责任。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通过惩罚和教育相结合，达到预防事故再次发生的目的。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事故调查与报告程序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事故发生后，应立即停止相关作业，并迅速组织涉险区域内的人员撤离到安全地点。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立即停止作业，组织人员撤离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在事故现场周围设置警戒线或标识物，防止无关人员进入，保护现场原状以便后续调查。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标识并保护现场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根据事故性质和现场情况，迅速采取紧急措施，如切断电源、封闭危险区域等，以防止事故进一步扩大。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采取紧急措施防止事故扩大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事故现场处理及保护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事故调查组成立及职责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调查组职责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事故调查组应查明事故发生的经过、原因、人员伤亡情况及直接经济损失，认定事故的性质和事故责任，提出对事故责任者的处理建议，总结事故教训，提出防范和整改措施等。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成立事故调查组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煤矿应成立由有关领导、安全监察机构、生产技术部门等人员组成的事故调查组。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遵守调查原则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事故调查组应遵循客观公正、实事求是、尊重科学的原则，确保调查结果的准确性和公正性。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报告程序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事故发生后，煤矿应按照规定的程序向上级主管部门和当地政府报告。同时，应根据事故等级和情况，及时向有关部门和单位通报。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事故报告应包括事故发生单位概况、事故发生的时间、地点以及事故现场情况、事故的简要经过、事故已经造成或者可能造成的伤亡人数和初步估计的直接经济损失、已经采取的措施以及其他应当报告的情况等。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补报和续报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事故报告后出现新情况的，应及时补报。自事故发生之日起30日内，事故造成的伤亡人数发生变化的，应及时续报。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事故报告程序及内容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责任认定与追究机制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31" r="13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煤矿企业主体责任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煤矿企业作为生产安全的第一责任人，对煤矿生产安全事故承担主体责任。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地方政府及监管部门责任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地方政府及煤矿安全监管部门对煤矿生产安全负有监管职责，对监管不力导致的事故承担相应责任。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中介机构和技术服务单位责任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中介机构和技术服务单位在煤矿生产安全中提供技术支持和服务，对其失职、渎职等行为承担相应责任。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责任主体划分及依据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煤矿生产安全事故发生后，应依法成立事故调查组，对事故进行全面、客观、公正的调查。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根据事故调查结果，分析事故原因和责任，确定责任主体和责任比例。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责任认定方法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在责任认定过程中，应重视证据收集与审查，确保责任认定的准确性和公正性。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证据收集与审查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责任认定程序及方法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https://d.book118.com/508121041117006034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2024-09-13T07:14:54.439</cp:lastPrinted>
  <dcterms:created xsi:type="dcterms:W3CDTF">2024-09-12T23:14:54Z</dcterms:created>
  <dcterms:modified xsi:type="dcterms:W3CDTF">2024-09-12T23:14:56Z</dcterms:modified>
</cp:coreProperties>
</file>