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6CCD051-5578-4A29-9519-5D9C95D9F9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5FAFA6-E5F1-435B-B726-39A7DEB7E5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DBFD3C7-70B2-4EE5-A076-9924DB8F05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D4FAA7A-26AE-45E7-999E-EEB78B3AE2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DF9948D-5453-44D8-9380-2CD1B9618C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6C3FEC-531C-4FAC-9676-36F84E63548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7AE67F2-0AA4-489D-BA2E-B1F9AD19AE0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58CF87-4A62-42B7-95E8-AAACE89D49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2B7BF0-B5B3-4F25-89B6-745E05E20F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4D0E15-E5CD-4393-832F-BBB77DEC49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9FC6CC-D260-43A4-B1DC-E6EE50C881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8121041134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solidFill>
                <a:latin typeface="Microsoft Yahei"/>
                <a:ea typeface="Microsoft Yahei"/>
                <a:cs typeface="Microsoft Yahei"/>
              </a:rPr>
              <a:t>麦当劳的营销方法分析</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schemeClr>
                </a:solidFill>
                <a:latin typeface="Microsoft Yahei"/>
                <a:ea typeface="Microsoft Yahei"/>
                <a:cs typeface="Microsoft Yahei"/>
              </a:rPr>
              <a:t>汇报人：XXX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schemeClr>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麦当劳品牌概述</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麦当劳的营销方法</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麦当劳营销方法的优势分析</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麦当劳营销方法的挑战与对策</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分析麦当劳营销方法的目的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深入了解麦当劳品牌成功的营销策略，以及这些方法如何帮助麦当劳在全球范围内建立强大的品牌影响力和市场份额。</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营销背景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随着快餐行业的竞争日益激烈，麦当劳需要不断创新和改进其营销策略，以保持领先地位并吸引更多消费者。</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938" r="2593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提升品牌知名度</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增加销售额</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塑造品牌形象</a:t>
            </a:r>
          </a:p>
        </p:txBody>
      </p:sp>
      <p:pic>
        <p:nvPicPr>
          <p:cNvPr id="5" name="Picture 5"/>
          <p:cNvPicPr>
            <a:picLocks noChangeAspect="1"/>
          </p:cNvPicPr>
          <p:nvPr/>
        </p:nvPicPr>
        <p:blipFill>
          <a:blip r:embed="rId2"/>
          <a:srcRect l="6500" r="6500"/>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167" r="5167"/>
          <a:stretch>
            <a:fillRect/>
          </a:stretch>
        </p:blipFill>
        <p:spPr>
          <a:xfrm>
            <a:off x="8079695" y="1390333"/>
            <a:ext cx="3505200" cy="2628900"/>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营销方法的重要性</a:t>
            </a:r>
          </a:p>
        </p:txBody>
      </p:sp>
      <p:sp>
        <p:nvSpPr>
          <p:cNvPr id="29" name="TextBox 29"/>
          <p:cNvSpPr txBox="1"/>
          <p:nvPr/>
        </p:nvSpPr>
        <p:spPr>
          <a:xfrm>
            <a:off x="586719" y="453358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通过有效的营销策略，麦当劳能够在消费者心中留下深刻印象，提高品牌知名度。</a:t>
            </a:r>
          </a:p>
        </p:txBody>
      </p:sp>
      <p:sp>
        <p:nvSpPr>
          <p:cNvPr id="30" name="TextBox 30"/>
          <p:cNvSpPr txBox="1"/>
          <p:nvPr/>
        </p:nvSpPr>
        <p:spPr>
          <a:xfrm>
            <a:off x="4336552" y="453358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营销策略的成功实施可以吸引更多顾客，从而增加销售额和市场份额。</a:t>
            </a:r>
          </a:p>
        </p:txBody>
      </p:sp>
      <p:sp>
        <p:nvSpPr>
          <p:cNvPr id="31" name="TextBox 31"/>
          <p:cNvSpPr txBox="1"/>
          <p:nvPr/>
        </p:nvSpPr>
        <p:spPr>
          <a:xfrm>
            <a:off x="8069673" y="453358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通过营销传播，麦当劳能够塑造积极、健康的品牌形象，增强消费者对品牌的信任感。</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schemeClr>
                </a:solidFill>
                <a:latin typeface="Microsoft Yahei"/>
                <a:ea typeface="Microsoft Yahei"/>
                <a:cs typeface="Microsoft Yahei"/>
              </a:rPr>
              <a:t>麦当劳品牌概述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连锁店扩张</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20世纪60年代，麦当劳开始在全国范围内开设连锁店，并逐渐发展成为全球最大的快餐连锁品牌之一。</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国际化战略</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从20世纪70年代开始，麦当劳实施国际化战略，将品牌拓展至全球各地，目前在全球拥有数万家门店。</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创立初期</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1955年，麦当劳由雷·克洛克在美国伊利诺伊州创立，初期以快餐汉堡为主打产品。</a:t>
            </a:r>
          </a:p>
        </p:txBody>
      </p:sp>
      <p:pic>
        <p:nvPicPr>
          <p:cNvPr id="8" name="Picture 8"/>
          <p:cNvPicPr>
            <a:picLocks noChangeAspect="1"/>
          </p:cNvPicPr>
          <p:nvPr/>
        </p:nvPicPr>
        <p:blipFill>
          <a:blip r:embed="rId2"/>
          <a:srcRect l="12500" r="12500"/>
          <a:stretch>
            <a:fillRect/>
          </a:stretch>
        </p:blipFill>
        <p:spPr>
          <a:xfrm>
            <a:off x="869006" y="1293634"/>
            <a:ext cx="4563024"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品牌历史和发展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830" r="3283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4248" r="3424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786" r="3278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麦当劳以黄色M字标志和红色背景为品牌标识，传递出快乐、温馨和便捷的品牌形象。</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品牌形象</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麦当劳定位为家庭友好型快餐品牌，提供高品质、价格适中的食品和饮料，以及快速、友好的服务。</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品牌定位</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品牌形象和定位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目标市场和受众</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目标市场</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麦当劳的目标市场主要是年轻人和家庭市场，以及忙碌的上班族和学生群体。</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受众特征</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受众年龄层次广泛，主要集中在18岁至45岁之间；他们注重快捷、方便和价格合理的餐饮体验。</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schemeClr>
                </a:solidFill>
                <a:latin typeface="Microsoft Yahei"/>
                <a:ea typeface="Microsoft Yahei"/>
                <a:cs typeface="Microsoft Yahei"/>
              </a:rPr>
              <a:t>麦当劳的营销方法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麦当劳提供多样化的产品组合，包括汉堡、炸鸡、薯条、甜品、饮料等，以满足不同消费者的口味需求。</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多样化产品组合</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麦当劳注重产品的品质和口感，采用优质的原料和标准化的制作工艺，确保产品的一致性和高品质。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品质保证</a:t>
            </a:r>
          </a:p>
        </p:txBody>
      </p:sp>
      <p:pic>
        <p:nvPicPr>
          <p:cNvPr id="10" name="Picture 10"/>
          <p:cNvPicPr>
            <a:picLocks noChangeAspect="1"/>
          </p:cNvPicPr>
          <p:nvPr/>
        </p:nvPicPr>
        <p:blipFill>
          <a:blip r:embed="rId3"/>
          <a:srcRect l="16792" r="16792"/>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麦当劳不断推出新产品，以满足消费者的尝鲜需求和市场变化，保持品牌的新鲜感和吸引力。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创新产品</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8167" b="81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套餐优惠</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麦当劳推出各种套餐优惠，鼓励消费者增加购买量，提高客单价和销售额。</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渗透定价</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麦当劳采用渗透定价策略，以较低的价格吸引消费者，迅速占领市场份额。</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价格歧视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麦当劳根据不同地区和不同消费群体的需求和购买力，制定不同的价格策略，以实现收益最大化。</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价格策略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门店选址</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麦当劳注重门店选址，选择人流量大、交通便利的地段，提高品牌曝光度和客流量。</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线上渠道</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麦当劳积极拓展线上渠道，通过官方网站、APP、外卖平台等提供线上订餐服务，满足消费者的便捷需求。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合作伙伴</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麦当劳与各大商业地产、电影院等合作，将门店开进商场、影院等场所，扩大品牌影响力和市场份额。</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渠道策略</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708" r="17708"/>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麦当劳采用多种广告宣传手段，包括电视广告、网络广告、户外广告等，提高品牌知名度和美誉度。</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广告宣传</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麦当劳定期举办各种营销活动，如新品尝鲜、节日促销、互动游戏等，吸引消费者参与和购买。</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营销活动</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麦当劳推出会员计划，提供积分兑换、优惠券、会员专属活动等福利，增加客户忠诚度和黏性。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会员计划</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促销策略</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https://d.book118.com/508121041134006045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2024-09-26T14:40:09.241</cp:lastPrinted>
  <dcterms:created xsi:type="dcterms:W3CDTF">2024-09-26T06:40:09Z</dcterms:created>
  <dcterms:modified xsi:type="dcterms:W3CDTF">2024-09-26T06:40:11Z</dcterms:modified>
</cp:coreProperties>
</file>