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93BBAC-3781-4845-A4CE-B8ADAB568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951224-4A0B-4DE9-A1B7-7347B40FB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FC14F4-AF96-4229-8FE0-DC8766492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21702A-31AF-49D5-B5B5-D395D5328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C30F77-91CA-4EF5-A875-780A8262C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0C1C22-3DAC-4774-915D-E0FFF9766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A1AFE2-9D39-4DA6-8BC7-B318813EC9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AD51B5-C3D1-4E0A-8CC3-7B475D3E8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E1A68F-6BB0-40BD-B771-B95FE92B2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C4EDA8-BFB9-4024-B41A-4C1C480CF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6A0E4C-5FFE-4800-AB11-9B3AA28B0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122115077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汉语拼音aoe课件完整版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拼音基础知识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aoe发音教学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拼音书写规范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拼音拼读技巧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拼音应用场景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练习题与答案解析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拼音基础知识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16" r="261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汉语拼音的构成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汉语拼音的作用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汉语拼音的历史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汉语拼音由声母、韵母和声调三部分构成。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汉语拼音是帮助人们学习和掌握汉语发音的重要工具，也是汉字注音和拼音输入的基础。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汉语拼音方案是中国人自己创制的拼音方案，它的制定和推广对于汉语普通话的普及和规范化起到了重要作用。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汉语拼音概述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声母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韵母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整体认读音节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拼音字母分类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韵母是汉语拼音中的元音部分，共有39个。韵母可以按照结构分为单韵母、复韵母和鼻韵母三类。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整体认读音节是指不需要拼读，直接认读的音节，共有16个。它们是由一个声母和一个韵母组成的，发音时声母和韵母连续读出。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声母是汉语拼音中的辅音部分，共有21个。按照发音部位的不同，声母可以分为唇音、舌尖音、舌面音、舌根音等几类。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发音部位与方法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声母的发音部位主要在口腔的前部、中部和后部。发音方法包括塞音、擦音、塞擦音、鼻音和边音等。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韵母的发音部位主要在口腔的中部和后部。发音方法包括元音的舌位高低、唇形圆展以及是否带鼻音等。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普通话中有四个声调，分别是阴平、阳平、上声和去声。声调的发音主要通过声带的松紧和气息的强弱来控制。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声母的发音部位与方法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韵母的发音部位与方法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声调的发音部位与方法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aoe发音教学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发音方法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发音时，嘴唇自然张大，舌放平，舌头中间微隆，声带颤动。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发音示例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阿姨、啊呀、阿弥陀佛。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a发音方法及示例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4938" r="1493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发音方法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发音时，嘴唇成圆形，微翘起，舌头向后缩，舌面后部隆起，舌居中，声带颤动。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发音示例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喔喔叫、哦豁、哦耶。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o发音方法及示例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发音时，嘴半开，舌位靠后，舌头后缩，舌根稍微抬高，嘴角向两边展开。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发音方法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鹅鹅鹅、恶心、额外。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发音示例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e发音方法及示例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拼音书写规范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227" r="2822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420" r="3342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按照汉语拼音字母表的顺序，从左到右进行书写。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书写顺序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每个字母都应按照规定的笔画顺序和书写方式进行书写，保持字形正确、清晰。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书写规则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字母书写顺序与规则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每个拼音词的首字母以及专有名词的每个字母都应大写。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除首字母和专有名词外，其他字母都应小写。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拼音字母大小写规范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小写字母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大写字母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https://d.book118.com/508122115077006023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2024-08-30T06:43:10.941</cp:lastPrinted>
  <dcterms:created xsi:type="dcterms:W3CDTF">2024-08-29T22:43:10Z</dcterms:created>
  <dcterms:modified xsi:type="dcterms:W3CDTF">2024-08-29T22:43:12Z</dcterms:modified>
</cp:coreProperties>
</file>