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791EA-9DFE-4CB8-9890-709A54F4F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2BFFC-939F-4EEF-ADFE-329D175DF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52C94A-E555-46CC-94D8-444067BD9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B4A1A8-1C1C-4E47-8949-03276B8CA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E5DE5B-F165-4FF4-8980-962683419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EB2AC8-66FE-4A15-B1DA-E169110B0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5AB586-D6BE-4D02-9F9D-707DEB2D1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972002-4720-4BC2-9339-5148D5C19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8E4C8D-6E6C-4F43-B60C-37F38781F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A6CE7-AE84-442D-8C56-B79584E77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2C954-11A8-41BC-8FA1-03C0D3038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2401705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呼吸衰竭第七版课件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呼吸衰竭病理生理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呼吸衰竭的预防与康复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呼吸衰竭的最新研究进展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是指各种原因引起的肺通气和（或）换气功能严重障碍，机体在静息状态下亦不能维持足够的气体交换，导致低氧血症，并伴有不同程度的高碳酸血症，进而发生一系列病理生理改变和相应临床表现的综合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急性呼吸衰竭、慢性呼吸衰竭。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976" b="329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呼吸道病变、肺组织病变、肺血管疾病、胸廓外伤、手术创伤、其他神经-肌肉病变。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通气不足、弥散障碍、通气/血流比例失调、肺动-静脉分流。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呼吸困难、发绀、精神神经症状、循环系统表现、消化和泌尿系统表现。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根据患者临床表现及血气分析结果可确诊。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呼吸衰竭病理生理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酸碱平衡失调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呼吸衰竭时，酸碱平衡失调表现为代谢性酸中毒或代谢性碱中毒，影响各器官的正常功能。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呼吸衰竭时，机体缺氧导致各器官功能受损，特别是大脑和心脏等重要器官。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高碳酸血症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呼吸衰竭时，CO₂潴留导致高碳酸血症，引起酸碱平衡失调和多脏器功能损害。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呼吸衰竭对机体的影响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95" r="1749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呼吸衰竭时，大脑缺氧导致意识障碍、昏迷甚至死亡。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呼吸衰竭时，心肌缺氧导致心功能不全、心律失常甚至心脏骤停。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呼吸衰竭时，呼吸肌疲劳和气道阻塞导致呼吸困难和呼吸衰竭加重。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呼吸衰竭时，胃肠道缺氧导致黏膜糜烂、出血和溃疡。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呼吸衰竭时各系统的变化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440" b="164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87" b="1848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呼吸衰竭的病理生理机制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肺通气不足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呼吸道阻塞、肺顺应性降低或呼吸肌疲劳等原因导致肺通气不足，引起缺氧和CO₂潴留。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通气/血流比例失调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由于肺内局部病变或肺组织萎陷等原因，导致通气/血流比例失调，引起缺氧或CO₂潴留。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弥散障碍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由于肺泡膜增厚、肺泡萎陷等原因，导致气体弥散障碍，引起缺氧和CO₂潴留。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https://d.book118.com/508124017053006024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2024-08-31T12:24:47.682</cp:lastPrinted>
  <dcterms:created xsi:type="dcterms:W3CDTF">2024-08-31T04:24:47Z</dcterms:created>
  <dcterms:modified xsi:type="dcterms:W3CDTF">2024-08-31T04:24:49Z</dcterms:modified>
</cp:coreProperties>
</file>