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928CD64-8D48-43B2-BFCF-0A079D5B5B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184C7-8093-48B4-8EFD-B26B8FDE4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9060A-33DD-4491-BA91-4863FEA77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2EB76-7867-4A82-BEBB-9D767C78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03EDC-52EB-42F8-A175-F0F083EB8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53C4D-3C9E-4C73-8E85-2D9B2A3AF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347F3-AFF9-43A5-848E-4B7F7CED0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51899-89C9-4D41-B2D4-37A3311A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C8320-9936-401D-BA95-841E312BE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0068E-7369-4E5B-B2F4-295A0D32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7F6AB-BE72-4E69-8704-97006C642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40887-0CA0-4B76-AA1E-516A6BAE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4A865E9-3DC6-4153-BC4D-676FF671822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CC486E-40AD-4F8F-8914-FE1F8827A9A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405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智能食品安全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智能食品安全概述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智能食品溯源技术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智能食品检测技术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智能食品保鲜技术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智能食品安全监管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智能食品安全的未来展望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智能食品安全概述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智能食品安全简介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智能食品安全是指利用先进技术，如物联网、人工智能等，提高食品安全监管和管理水平的新型方式。通过实时监测和数据分析，可以有效预防食品安全事故的发生。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智能食品安全的重要性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食品安全直接关系到人们的身体健康，智能监管可以减少食品安全风险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保障人民健康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智能技术可以实现远程监控和快速反应，提高监管效率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提高监管效率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实时监测和预警能力可以降低食品安全事故的发生率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减少食品安全事故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全面透明的监管和信息公开，提升消费者对食品安全的信任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增强消费者信心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智能食品安全的发展历程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以人工抽检为主，不能全面监控食品安全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传统监管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利用信息技术实现全链条监管，提高监管效率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数字化监管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通过大数据和人工智能技术，实现智能化监测和预警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利用区块链技术确保食品安全可追溯和透明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区块链溯源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智能食品安全未来发展趋势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不断推动食品安全技术的创新，如传感器技术、大数据分析等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完善相关法律法规，提高食品安全监管的制度化水平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加强国际合作和信息共享，构建全球食品安全监管体系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智能食品溯源技术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RFID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技术在食品安全溯源中的应用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RFID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技术是一种无线通信技术，通过射频识别将信息从标签传输到读卡器，应用于食品安全溯源中，可以实现对食品生产、流通和销售环节的实时监控和溯源，提高食品安全水平。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RFID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技术在食品安全溯源中的应用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实现生产流程可视化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提高食品安全水平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提高食品追溯效率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减少食品安全事件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提高食品质量管控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保障消费者权益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区块链技术在食品安全溯源中的应用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区块链技术具有去中心化、不可篡改等特点，应用于食品安全溯源中，可确保食品信息数据的真实性和可信度，提高食品质量和安全性。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区块链技术在食品安全溯源中的应用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保障食品信息安全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数据不可篡改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提高食品供应链透明度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降低食品安全风险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加强监管能力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QR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码技术在食品安全溯源中的应用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QR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码技术具有快速识别、低成本等优势，在食品安全溯源中被广泛应用。然而，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QR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码技术也存在信息容量有限、安全性不高等局限性，需要与其他技术结合使用，提高食品安全溯源效果。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QR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码技术在食品安全溯源中的应用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提高信息传输效率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无法承载大量数据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信息容量有限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适用于各类食品生产环节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预警食品安全问题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提高食品安全标准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减少食品安全事件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加强食品质量管控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保障消费者权益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智能传感器在食品安全溯源中的作用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实时监测食品质量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湿度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新鲜度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智能食品检测技术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基于光学传感技术的智能食品检测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光学传感技术在智能食品检测中发挥着重要作用，例如通过近红外光谱和激光散射等技术，可以快速准确地检测食品中的成分和质量，为食品安全保驾护航。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基于声学传感技术的智能食品检测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利用超声波技术探测食品内部异物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超声波检测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通过声音特征辨识食品真伪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声纹识别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基于电化学传感技术的智能食品检测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电化学传感技术是一种快速响应、灵敏度高的检测方法，广泛应用于食品安全领域。通过电化学传感技术，能够检测食品中的微量有害物质，提高食品质量监管水平。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复杂性高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稳定性有限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基于生物传感技术的智能食品检测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高灵敏度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易于操作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https://d.book118.com/508124056010006050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智能食品安全</vt:lpstr>
      <vt:lpstr>目录</vt:lpstr>
      <vt:lpstr>第一章 智能食品安全概述</vt:lpstr>
      <vt:lpstr> </vt:lpstr>
      <vt:lpstr>智能食品安全的重要性</vt:lpstr>
      <vt:lpstr>智能食品安全的发展历程</vt:lpstr>
      <vt:lpstr>智能食品安全未来发展趋势</vt:lpstr>
      <vt:lpstr>第2章 智能食品溯源技术</vt:lpstr>
      <vt:lpstr> </vt:lpstr>
      <vt:lpstr>RFID技术在食品安全溯源中的应用</vt:lpstr>
      <vt:lpstr> </vt:lpstr>
      <vt:lpstr>区块链技术在食品安全溯源中的应用</vt:lpstr>
      <vt:lpstr>QR码技术在食品安全溯源中的应用</vt:lpstr>
      <vt:lpstr>QR码技术在食品安全溯源中的应用</vt:lpstr>
      <vt:lpstr>智能传感器在食品安全溯源中的作用</vt:lpstr>
      <vt:lpstr>第3章 智能食品检测技术</vt:lpstr>
      <vt:lpstr> </vt:lpstr>
      <vt:lpstr>基于声学传感技术的智能食品检测</vt:lpstr>
      <vt:lpstr>基于电化学传感技术的智能食品检测</vt:lpstr>
      <vt:lpstr>基于生物传感技术的智能食品检测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2024-09-29T14:33:41.151</cp:lastPrinted>
  <dcterms:created xsi:type="dcterms:W3CDTF">2024-09-29T06:33:41Z</dcterms:created>
  <dcterms:modified xsi:type="dcterms:W3CDTF">2024-09-29T06:33:43Z</dcterms:modified>
</cp:coreProperties>
</file>