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B0933-5E22-4560-940F-B7204B1FA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17AE4-61BB-4DD2-9390-FBD9A6118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BC7B1-420E-4A62-A6CF-5DD008765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AF7AC-C181-454D-8863-FF3250B60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D443D-77B0-43E4-981C-351A6A174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6089FE-3D86-4DEE-B281-7AD6B3971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8C60BE-1302-4F99-8A20-70C12D021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CCDD6-3B7D-4354-8B84-F8B2A1771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E1FE5-FB06-4F47-86F0-C43CCC72A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1BF69-8924-42FA-91B7-C03D30335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E662B-A3D7-4BE2-9CC7-2A603E6FB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25060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半夏的药用价值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半夏的简介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半夏的药理作用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半夏的临床应用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半夏的配伍与禁忌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半夏的用量与用法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半夏的简介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717" r="327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半夏的来源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半夏在古代文献中已有记载和应用，如《神农本草经》将其列为下品，具有燥湿化痰、降逆止呕、消痞散结的功效。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半夏为天南星科植物半夏的干燥块茎，是中国传统中药材之一。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半夏的分布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半夏主要分布于中国南方各省，如江苏、浙江、福建、湖南、湖北等地，常生于田野、溪边、林下等阴湿环境。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在中国北方部分地区也有分布，但数量较少。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半夏为多年生草本植物，株高30-60厘米，块茎呈球形或扁球形，直径1-3厘米。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半夏的花序为顶生或腋生的肉穗花序，雌雄同株，雌花序位于花序轴的一侧，雄花序位于另一侧，中间为佛焰苞所隔。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半夏的浆果呈椭圆形或圆形，成熟时为红色或黄色。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半夏茎直立，单一或分枝，表面有细毛，叶片为三出复叶，互生，叶柄长10-20厘米，小叶片椭圆形或披针形，先端渐尖，基部楔形，表面深绿色，背面灰绿色。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半夏的形态特征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半夏的药理作用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半夏中含有的生物碱、酚类化合物和植物甾醇等成分具有明显的镇咳作用。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镇咳成分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这些成分通过抑制咳嗽中枢、减少咳嗽反射的兴奋性，从而起到镇咳作用。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镇咳机制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对于感冒、支气管炎等引起的咳嗽症状，半夏具有一定的缓解作用。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镇咳作用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祛痰机制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这些成分能够刺激呼吸道黏膜，使其分泌增加，同时促进痰液的排出。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对于慢性支气管炎、哮喘等引起的痰多症状，半夏具有一定的改善作用。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祛痰成分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半夏中的一些皂甙和植物甾醇等成分具有祛痰作用，能够促进呼吸道黏膜分泌物的排出。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祛痰作用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平喘成分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半夏中的一些生物碱和酚类化合物等成分具有平喘作用，能够舒张支气管平滑肌。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平喘机制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这些成分通过抑制支气管平滑肌的收缩，从而起到平喘作用。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对于支气管哮喘、慢性阻塞性肺疾病等引起的喘息症状，半夏具有一定的缓解作用。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平喘作用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半夏中的一些酚类化合物和植物甾醇等成分具有抗炎作用，能够抑制炎症反应。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抗炎成分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这些成分通过抑制炎症介质的释放和炎症细胞的活性，从而起到抗炎作用。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抗炎机制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对于关节炎、胃炎等炎症性疾病，半夏具有一定的治疗作用。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抗炎作用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抗肿瘤成分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半夏中的一些生物碱和酚类化合物等成分具有抗肿瘤作用，能够抑制肿瘤细胞的生长和扩散。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抗肿瘤机制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这些成分通过抑制肿瘤细胞的增殖、诱导肿瘤细胞凋亡、干扰肿瘤细胞信号转导等途径，从而起到抗肿瘤作用。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虽然半夏的抗肿瘤作用还需要进一步的研究和验证，但其对一些癌症的治疗具有一定的辅助作用。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抗肿瘤作用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半夏的临床应用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https://d.book118.com/508125060036006043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2024-09-22T18:38:34.589</cp:lastPrinted>
  <dcterms:created xsi:type="dcterms:W3CDTF">2024-09-22T10:38:34Z</dcterms:created>
  <dcterms:modified xsi:type="dcterms:W3CDTF">2024-09-22T10:38:36Z</dcterms:modified>
</cp:coreProperties>
</file>