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48433-60FF-4E2D-98B5-CC33F00ED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7ACAD-4986-4CF4-BC34-63C2A538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C4AA0-76E6-43DB-A056-BFDA22D50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F98B0-E091-4917-8425-6B20321BB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C62BA-04F7-4164-9384-BF75A654E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9D68C-BF91-4008-B708-BADDFD7F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A8F89-57DF-41A7-8166-EAF22509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6781A-C372-4DEB-A4D8-4DF30C610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AA08F-1C66-4236-8747-1B465D3F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17CC3-BF87-4A23-AC39-9563BA48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29053-0942-4A00-B80A-CA54578C4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5076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物业管理的主要特点及管理模式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物业管理的主要特点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物业管理的模式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物业管理是指物业服务企业按照合同约定，对物业及其附属设施、场地进行维护、修缮、管理，并对小区环境进行维护、清洁、绿化等管理服务活动。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物业管理具有综合性、专业性、技术性、服务性和法制性等特点，要求物业服务企业具备相应的专业能力和管理水平。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物业管理的目的是为业主和使用人提供安全、舒适、和谐的居住和工作环境，确保物业的保值和增值。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物业管理应遵循“业主至上，服务第一”的原则，以业主的需求和利益为出发点，提供优质、高效的服务。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物业管理的目的和原则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良好的物业管理可以提供优质的清洁、绿化、安保等服务，提高居住的舒适度和安全性。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提高居住品质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有效的物业管理可以保持物业的设施设备和建筑外观的完好，从而维护物业的价值。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维护物业价值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良好的物业管理有助于协调业主之间的关系，解决纠纷，促进社区的和谐与稳定。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物业管理的主要特点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544" b="7544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物业管理是一种服务行业，其核心是为业主和租户提供优质的服务。服务内容包括但不限于清洁、维修、安全保卫等，以确保物业的正常运行和价值维护。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物业管理服务性特点要求物业管理人员具备高度的服务意识，始终以业主和租户的需求为导向，提供及时、高效、专业的服务。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" b="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统一管理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物业管理负责整个物业的日常运营和管理，包括设施设备、绿化保洁、安全保卫等各个方面。通过统一管理，确保物业的整体协调和高效运行。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统一管理有助于提高物业的整体价值，为业主和租户创造更好的工作和生活环境。同时，统一管理也有助于降低运营成本，提高管理效率。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物业管理涉及的专业领域广泛，包括建筑、电气、暖通、消防等多个方面。专业化的物业管理团队具备丰富的专业知识和技能，能够应对各种复杂问题。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专业化特点要求物业管理人员不断学习和更新知识，以适应不断变化的行业需求和市场环境。同时，专业化也有助于提高物业管理的质量和效率。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物业管理涉及的法律法规众多，包括建筑法、消防法、环保法等。物业管理必须遵守相关法律法规，确保合法合规运营。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法规性特点要求物业管理人员具备高度的法律意识和法律素养，能够正确理解和执行相关法律法规。同时，物业管理也需承担相应的法律责任和义务。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物业管理的模式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https://d.book118.com/508125076136006031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2024-09-09T01:15:16.428</cp:lastPrinted>
  <dcterms:created xsi:type="dcterms:W3CDTF">2024-09-08T17:15:16Z</dcterms:created>
  <dcterms:modified xsi:type="dcterms:W3CDTF">2024-09-08T17:15:18Z</dcterms:modified>
</cp:coreProperties>
</file>