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22195-BEA8-46B4-BFBF-133C31787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1644E-8033-4FE0-A3E9-E39347F9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BD4AA-9A0D-4210-918D-F7045312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F6A4F-EA6E-45D6-ADBA-DBB9831B6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5710F-7073-4D79-8491-D531FA3A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CAE80-2CDC-4A22-A966-FC4F083B2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83177-E40D-4923-ACC4-82567C00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1C469-8606-4A32-A9DA-02C69CF4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7ECD1-23FD-4809-96B9-824534BF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09960-66D8-4E0F-9290-F19E9FE1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038DD-73C3-4C7E-8E1A-77EAF7EAE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5136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闭合性气胸护理PPT\n## 1.闭合性气胸的基本概念与病因\n### 1.1闭合性气胸的定义与分类\n### 1.2闭合性气胸的病因及发病机制\n### 1.3闭合性气胸的临床症状与体征\n## 2.闭合性气胸的诊断与鉴别诊断\n### 2.1闭合性气胸的影像学诊断方法\n### 2.2闭合性气胸的实验室检查与诊断\n### 2.3闭合性气胸的鉴别诊断与并发症\n## 3.闭合性气胸的治疗方法\n### 3.1闭合性气胸的保守治疗与观察\n### 3.2闭合性气胸的胸腔穿刺排气治疗\n### 3.3闭合性气胸的胸腔闭式引流术\n## 4.闭合性气胸的护理措施\n### 4.1闭合性气胸的一般护理与心理护理\n### 4.2闭合性气胸的疼痛护理与呼吸护理\n### 4.3闭合性气胸的康复护理与出院指导\n## 5.闭合性气胸的预防与健康教育\n### 5.1闭合性气胸的高危因素与预防措施\n### 5.2闭合性气胸的健康教育与生活方式指导\n### 5.3闭合性气胸的随诊与复查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闭合性气胸护理PPT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闭合性气胸的基本概念与病因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闭合性气胸的定义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气体进入胸膜腔，但未与外界相通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胸膜腔内压力低于大气压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肺部组织受压，影响呼吸功能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闭合性气胸的分类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原发性气胸：无明显诱因，多见于瘦高体型男性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继发性气胸：由于肺部疾病（如COPD、肺大泡等）导致胸膜破裂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创伤性气胸：由于胸部外伤（如针刺、撞击等）导致胸膜破裂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原发性气胸：遗传因素、肺部弹力纤维发育不良等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继发性气胸：肺部疾病（如COPD、肺大泡等）、感染、荷尔蒙失衡等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创伤性气胸：胸部外伤、医源性损伤（如胸腔穿刺、肺部手术等）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原发性气胸：肺部弹力纤维发育不良，导致肺泡破裂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继发性气胸：肺部疾病导致肺泡破裂，气体进入胸膜腔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创伤性气胸：胸部外伤或医源性损伤导致胸膜破裂，气体进入胸膜腔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呼吸困难：肺部受压，呼吸功能受限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胸痛：胸膜破裂，气体刺激胸膜引起疼痛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刺激性咳嗽：气体刺激咽喉部，引起咳嗽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呼吸急促：肺部受压，呼吸频率加快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气管偏移：气体进入胸膜腔，气管被推向健侧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叩诊呈鼓音：胸腔内气体使肺脏无法叩诊出清音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呼吸音减弱：肺部受压，呼吸音减弱或消失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闭合性气胸的诊断与鉴别诊断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闭合性气胸的影像学诊断方法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X线检查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观察肺部及胸膜腔情况，判断气胸程度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判断是否存在肺大泡、肺部疾病等并发症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更清晰地观察肺部及胸膜腔情况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判断是否存在肺大泡、肺部疾病等并发症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指导治疗方案的选择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血液检查：血常规、凝血功能等，评估患者基本情况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气体分析：血气分析，评估呼吸功能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根据临床症状、体征及影像学检查结果进行诊断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注意与张力性气胸、开放性气胸等鉴别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张力性气胸：胸腔内压力较高，症状较重，需要紧急处理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开放性气胸：胸膜破裂，与外界相通，有明显的呼吸音异常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心源性肺水肿：有心脏病史，表现为呼吸困难、水肿等症状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肺大泡：气胸反复发作，可导致肺大泡形成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肺部感染：气胸影响肺部排痰，易发生感染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呼吸衰竭：气胸严重，影响呼吸功能，可导致呼吸衰竭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闭合性气胸的治疗方法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闭合性气胸的保守治疗与观察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卧床休息：减轻肺部受压，有利于气体吸收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高浓度吸氧：提高血氧浓度，缓解缺氧症状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镇痛：使用止痛药物，缓解胸痛症状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观察呼吸状况：判断肺部受压程度及恢复情况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观察胸痛症状：判断病情是否稳定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观察血气分析结果：评估呼吸功能恢复情况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https://d.book118.com/508125136075006036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闭合性气胸护理PPT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2024-09-16T00:05:23.532</cp:lastPrinted>
  <dcterms:created xsi:type="dcterms:W3CDTF">2024-09-15T16:05:23Z</dcterms:created>
  <dcterms:modified xsi:type="dcterms:W3CDTF">2024-09-15T16:05:25Z</dcterms:modified>
</cp:coreProperties>
</file>