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60319-8D4D-4E3A-A49D-F8DE8021C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9D6F9-3B3F-4008-BFDD-FB98FB76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E690B-889D-424F-BF87-4BE1E88EE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40261-3382-447A-B8FE-3B41D4B06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D2E1FA-D118-417C-8E3E-1383086E1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787DB-41D2-4BB1-B083-C995E7A80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FEA6B-9FDE-4D17-B470-2DF663CE7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D374B-AFBC-4348-8601-464948ABD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14ED9-2ADE-455A-870C-5A5024FD3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00EDE-1BBB-4A20-85A8-262C03F71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51B28-DCF6-4775-835E-CA3A20AB2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2610006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3d3s基本操作命令教程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3d3s软件概述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界面布局与基本设置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基本建模命令与操作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高级建模技巧与方法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材质贴图与灯光设置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动画制作与渲染输出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3d3s软件概述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3d3s是一款专业的三维设计软件，广泛应用于建筑设计、城市规划、景观设计等领域。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具有强大的建模功能、丰富的材质库和贴图库、高效的渲染引擎、易用的操作界面等。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软件背景与特点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应用领域与案例展示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建筑设计、城市规划、景观设计、室内设计、工业设计等。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案例展示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可以展示一些使用3d3s软件设计的优秀案例，如建筑外观、室内场景、城市规划方案等。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定期发布新版本，修复bug并增加新功能。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版本更新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不断优化现有功能，提高软件的稳定性和易用性。例如，增强建模功能、优化材质和贴图效果、提高渲染速度等。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功能增强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版本更新与功能增强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界面布局与基本设置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包含文件、编辑、视图、工具、窗口和帮助等菜单，提供软件的基本功能和操作命令。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用于显示3D模型或2D图纸，支持多种视图模式和渲染效果。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显示当前打开的3D模型的结构树，方便用户查看和编辑模型。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TextBox 26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提供常用命令的快捷按钮，方便用户快速执行常用操作。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TextBox 30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显示当前选中对象的属性信息，并允许用户修改对象属性。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状态栏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显示当前操作状态和相关提示信息。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界面组成及功能区域划分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界面风格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支持多种界面风格选择，用户可根据个人喜好选择不同风格的界面。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快捷键设置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提供丰富的快捷键设置选项，用户可根据个人习惯自定义快捷键，提高操作效率。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自定义界面风格与快捷键设置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支持多种视图调整方式，如旋转、缩放、平移等，方便用户从不同角度观察3D模型。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多窗口显示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支持同时打开多个窗口显示不同视图或模型，方便用户进行比较和编辑操作。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视图调整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视图调整及多窗口显示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基本建模命令与操作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直线命令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用于在空间中绘制直线段。可以选择起点和终点，或者输入长度和角度参数来确定直线的位置和方向。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圆弧命令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用于创建圆弧或圆。可以选择圆心、起点和终点，或者输入半径和角度参数来定义圆弧的形状和大小。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多边形命令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用于绘制多边形。可以指定多边形的边数、中心点以及半径或边长来创建正多边形或任意多边形。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直线、圆弧等图形绘制命令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将二维图形沿指定方向拉伸一定距离，以创建三维实体。可以选择拉伸的高度、倾斜角度等参数。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拉伸命令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将二维图形绕指定轴线旋转一定角度，以生成旋转体。可以选择旋转轴、旋转角度等参数。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旋转命令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沿指定路径将二维图形进行扫掠，以创建复杂的三维形状。可以选择扫掠路径、截面形状等参数。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扫掠命令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拉伸、旋转等实体创建命令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https://d.book118.com/508126100067006033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2024-09-11T13:25:34.985</cp:lastPrinted>
  <dcterms:created xsi:type="dcterms:W3CDTF">2024-09-11T05:25:35Z</dcterms:created>
  <dcterms:modified xsi:type="dcterms:W3CDTF">2024-09-11T05:25:37Z</dcterms:modified>
</cp:coreProperties>
</file>