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06DB5-59E7-4B23-91EF-D00D0447D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9DEF8-E47D-43FF-93BD-1210718AF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4E64D9-85DA-482B-8CF8-E57D68B6B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BA1114-6B15-4466-BFE3-037603AB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FA53E-7163-4F98-A9B6-AA9ED184E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3F47B6-36E1-488F-BA1A-F4A080EE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729C4-EE39-4352-9C4B-9D87B842D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22334-FAE4-46B5-ADD0-84808A7B5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9C4C8-2B7E-4022-99BA-FB7E25B10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1C538-CC63-4B42-8DB1-2DDABC61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06A28-98D4-45CC-877C-BE31462D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12611206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5655" y="315166"/>
            <a:ext cx="1206319" cy="69839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1090" y="384998"/>
            <a:ext cx="965079" cy="558730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3889" y="1203811"/>
            <a:ext cx="965079" cy="55873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44661" y="2209035"/>
            <a:ext cx="965079" cy="55873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53" y="2870073"/>
            <a:ext cx="3165175" cy="3987927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3358" t="28356" r="36806" b="20484"/>
          <a:stretch>
            <a:fillRect/>
          </a:stretch>
        </p:blipFill>
        <p:spPr>
          <a:xfrm>
            <a:off x="9230757" y="4639252"/>
            <a:ext cx="2357967" cy="2218748"/>
          </a:xfrm>
          <a:prstGeom prst="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2097444" y="1409959"/>
            <a:ext cx="8038984" cy="159815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宠妻可行性报告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宠妻实施策略与建议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宠妻风险评估与应对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分析宠妻行为的可行性，为促进家庭和谐、增进夫妻感情提供参考。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随着社会进步和人们观念的变化，宠妻行为逐渐成为一种社会趋势，越来越多的男性开始关注和重视妻子的感受和需求。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本报告主要探讨宠妻行为的定义、表现形式、影响因素以及实施建议等方面。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本报告面向已婚男性，特别是希望改善夫妻关系、提升家庭幸福感的男性。同时，也可为婚姻咨询师、家庭治疗师等专业人士提供参考。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宠妻现状分析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在现代社会中，宠妻现象越来越普遍，很多男性愿意通过各种方式宠爱自己的妻子。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社交媒体推动宠妻潮流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社交媒体上经常出现各种宠妻行为，进一步推动了这一现象的普及和发展。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宠妻现象普遍存在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宠妻现象概述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物质型宠妻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通过购买礼物、给予经济支持等方式满足妻子的物质需求。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情感型宠妻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关心妻子的情感需求，倾听她的心声，给予安慰和支持。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行动型宠妻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承担家务劳动、照顾孩子等实际行动来减轻妻子的负担。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宠妻行为类型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表达爱意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男性通过宠妻行为来表达对妻子的爱意和感激之情。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维护家庭和谐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宠妻行为有助于增进夫妻之间的感情，维护家庭和谐稳定。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社会期望与压力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在某些文化和社会背景下，宠妻被认为是男性的一种责任和担当，也是社会期望的一种体现。同时，一些男性也可能因为社会压力而选择宠妻。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宠妻心理动机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729" y="1717007"/>
            <a:ext cx="2679968" cy="2679968"/>
          </a:xfrm>
          <a:prstGeom prst="ellipse">
            <a:avLst/>
          </a:prstGeom>
          <a:gradFill>
            <a:gsLst>
              <a:gs pos="0">
                <a:schemeClr val="accent2">
                  <a:alpha val="96000"/>
                </a:schemeClr>
              </a:gs>
              <a:gs pos="100000">
                <a:schemeClr val="accent2">
                  <a:alpha val="96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0962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955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72947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4933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3940" y="12695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0962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955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72947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94933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33940" y="28499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50962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955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947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94933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3940" y="443029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50962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11955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72947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194933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33940" y="601064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50962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11955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72947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194933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33940" y="759098"/>
            <a:ext cx="61121" cy="61121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3782882" y="2485491"/>
            <a:ext cx="8077200" cy="11430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sz="45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宠妻可行性分析</a:t>
            </a:r>
          </a:p>
        </p:txBody>
      </p:sp>
      <p:sp>
        <p:nvSpPr>
          <p:cNvPr id="29" name="Freeform 29"/>
          <p:cNvSpPr/>
          <p:nvPr/>
        </p:nvSpPr>
        <p:spPr>
          <a:xfrm>
            <a:off x="10732151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1144858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1557565" y="6147958"/>
            <a:ext cx="412707" cy="442614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-2138685" y="2385479"/>
            <a:ext cx="8642795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98797" y="820220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575897" y="-1082700"/>
            <a:ext cx="3433746" cy="3433746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-2143493" y="5800313"/>
            <a:ext cx="3288957" cy="3288957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379657" y="5045866"/>
            <a:ext cx="268196" cy="268196"/>
          </a:xfrm>
          <a:prstGeom prst="ellipse">
            <a:avLst/>
          </a:prstGeom>
          <a:solidFill>
            <a:schemeClr val="accent2">
              <a:alpha val="52999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777" b="107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127" b="91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1844" b="1184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经济效益分析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促进家庭消费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宠妻行为能够激发妻子的消费欲望，增加家庭在日常生活、娱乐、旅游等方面的支出，从而带动相关产业的发展。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提高家庭收入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宠妻行为有助于增强妻子的幸福感和归属感，进而激发其工作热情和创造力，可能为家庭带来更高的收入。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优化家庭财务管理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宠妻行为需要丈夫关注并满足妻子的物质需求，这有助于促进家庭财务管理的优化，降低不必要的浪费。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宠妻行为有助于减少家庭矛盾，增进夫妻之间的感情，从而为社会和谐稳定做出贡献。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塑造良好社会风尚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宠妻行为体现了丈夫对妻子的关爱和尊重，有助于在全社会范围内营造尊重女性、关爱家庭的良好风尚。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提升社会道德水平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宠妻行为要求丈夫具备责任感、担当精神等优秀品质，这有助于提升整个社会的道德水平。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促进亲子关系发展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丈夫的宠妻行为对子女具有示范作用，有助于培养子女对家庭的责任感和关爱意识，进而促进亲子关系的发展。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增进夫妻感情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宠妻行为能够增强夫妻之间的信任、理解和支持，使感情更加深厚。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营造温馨家庭氛围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宠妻行为有助于营造温馨、和谐、充满爱的家庭氛围，让家庭成员感受到幸福和温暖。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家庭和谐效益分析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增强自我认知能力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通过宠妻行为，丈夫可以更深入地了解妻子的需求和期望，从而增强自我认知能力和情感管理能力。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宠妻行为需要丈夫不断学习和提升自己的情感表达、沟通技巧等能力，这些经历有助于促进丈夫的个人成长和成熟。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提升个人魅力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宠妻行为要求丈夫具备关爱、体贴、宽容等优秀品质，这些品质的提升有助于增强丈夫的个人魅力。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个人成长效益分析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https://d.book118.com/508126112065006036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2024-09-15T20:25:19.548</cp:lastPrinted>
  <dcterms:created xsi:type="dcterms:W3CDTF">2024-09-15T12:25:19Z</dcterms:created>
  <dcterms:modified xsi:type="dcterms:W3CDTF">2024-09-15T12:25:21Z</dcterms:modified>
</cp:coreProperties>
</file>