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923F2-6239-4E23-8484-EBFF5E191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9E50-5A4D-40A0-B54F-0EDD0C2E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A086-472E-442E-B082-4FACECE5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488AD-9D86-41FA-A4AA-E1F99988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DF1A7-26E1-4FF9-91EA-549D7E5B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65C4D-9B9B-40B1-B099-25C765C30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EB66E-0FC2-4E3D-8F99-8FE2A724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7734E-D9E3-48F8-8EBF-E064455B7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5BEF9-E2E9-4085-936C-54265B64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407FF-3E80-4BD9-96CC-3E574902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ACF72-8842-468C-BFA8-22E6AA6FB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0064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初中生心理健康黑板报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初中生常见的心理问题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初中生心理健康的解决方法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提高初中生对心理健康的重视，促进其身心健康发展。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随着社会压力的增大，初中生心理健康问题日益突出，需要引起广泛关注。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指个体在心理、情感和社交层面都能保持良好的状态，能够适应环境并有效地应对生活中的挑战。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关注初中生在成长过程中面临的情绪、学习、人际关系等方面的挑战，以及如何通过调整心态、寻求帮助等方式来维护和提升自己的心理健康。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初中生心理健康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对学习和生活的影响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心理健康有助于初中生更好地应对生活中的压力和挑战，增强自我调节能力。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良好的心理健康有助于提高学习效率，增强记忆力、注意力和创造力。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对人际关系的影响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心理健康有助于建立良好的人际关系，增强沟通能力和同理心。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心理健康有助于解决人际冲突，促进团队合作和友谊。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良好的心理健康是未来成功和幸福的重要基石，有助于个人成长和发展。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心理健康有助于培养积极的生活态度和价值观，为未来的职业和生活做好准备。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对未来发展的影响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初中生常见的心理问题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初中生面临中考的压力，学习任务繁重，容易产生学习焦虑和压力。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初中生处于青春期，情绪波动较大，容易产生焦虑、紧张等情绪，影响学习和生活。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9" r="212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学习压力和焦虑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656" r="28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初中生与老师之间的沟通不畅，容易产生矛盾和误解，影响学习和成长。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初中生之间的相处问题，如友谊破裂、孤立等，可能对心理造成负面影响。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自卑和抑郁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自卑心理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初中生自我意识逐渐增强，比较敏感，容易产生自卑心理，影响自信心和人际关系。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初中生面临学习、家庭、人际关系等多重压力，容易产生抑郁情绪，影响身心健康。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https://d.book118.com/508130064026006040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2024-09-18T10:27:34.617</cp:lastPrinted>
  <dcterms:created xsi:type="dcterms:W3CDTF">2024-09-18T02:27:34Z</dcterms:created>
  <dcterms:modified xsi:type="dcterms:W3CDTF">2024-09-18T02:27:36Z</dcterms:modified>
</cp:coreProperties>
</file>