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25054-8377-4ED7-AA21-BF638EDA6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6F897-7BE3-4446-A5E9-331643FCD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353E5-6E1E-44EF-80E2-E6E967C5C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ECC667-7B6E-48DF-8502-19518F76D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DC4952-B65A-4520-9832-0CE6E99AC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553DFE-1517-4EDA-8D8A-C69D24FD7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051E39-8B82-42BC-AB4F-87D2DD883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7902D-A321-4FB3-960F-4CCDF783E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CA6AB-CC56-462A-9CF0-AA064ED60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61252-2D73-4A05-90F7-AD7BD4925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13AC8-0F06-40B1-B024-D86293DD5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301031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建筑企业管理体系与人力资源管理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人力资源管理在建筑企业中的重要性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建筑企业管理体系与人力资源管理的关系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建筑企业管理体系下的人力资源管理实践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建筑企业管理体系与人力资源管理面临的挑战与对策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建筑企业管理体系概述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631" r="3563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151" r="331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管理体系是指企业为了实现经营目标，通过一系列相互关联、相互作用的要素构成的有机整体。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管理体系能够确保企业各项工作的规范化、标准化，提高企业的运营效率和管理水平，增强企业的核心竞争力。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建筑企业管理体系的构成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组织架构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建筑企业应设立完善的组织架构，包括决策层、管理层、执行层等，确保各级管理人员各司其职、各负其责。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管理制度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建筑企业应建立完善的管理制度，包括人事管理、财务管理、项目管理、质量管理等方面的制度，确保企业各项工作有章可循。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建筑企业应制定科学的流程规范，包括业务流程、管理流程、决策流程等，确保企业各项工作流程清晰、高效。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建筑企业应以目标为导向，制定明确的战略规划和发展目标，并通过目标分解、责任落实等手段确保目标的实现。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建筑企业应注重过程控制，通过建立完善的监督机制、考核机制等，确保各项工作的执行过程符合规范要求。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建筑企业应坚持持续改进的原则，不断总结经验教训，发现存在的问题和不足，并采取有效的措施进行改进和优化。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管理体系的运行机制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人力资源管理在建筑企业中的重要性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人力资源管理是指通过一系列有计划、有组织的活动，对企业的人力资源进行获取、开发、维护和利用，以达到个人、组织和社会的目标。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确保企业能够吸引到足够数量和质量的员工，并通过选拔程序将最合适的候选人安置在合适的岗位上。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提供必要的培训和发展机会，帮助员工提升技能和能力，实现个人和组织的共同成长。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通过设定明确的绩效标准，对员工的工作表现进行评估和反馈，以激励员工提升工作绩效。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设计合理的薪酬和福利体系，以吸引、保留和激励员工。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薪酬与福利管理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85" r="1718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参与制定企业的战略计划，并确保人力资源策略与企业战略相一致，同时负责执行相关的人力资源政策和程序。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战略规划与执行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通过制定和实施人力资源政策，塑造和强化企业的组织文化，提高员工的归属感和忠诚度。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组织文化建设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负责处理员工之间的关系问题，预防和解决劳动纠纷，确保良好的工作氛围和员工满意度。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员工关系管理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确保企业的人力资源管理活动符合国家法律法规的要求，避免因违反法规而产生的风险。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法律法规遵从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人力资源管理在建筑企业中的角色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人力资源管理对建筑企业发展的影响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提升员工绩效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通过有效的人力资源管理实践，如培训和绩效管理，可以提高员工的工作绩效，进而提升企业的整体业绩。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优秀的人力资源管理可以吸引和保留高素质的员工，从而提升企业的核心竞争力。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促进组织变革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在面对市场变化和企业发展需求时，人力资源管理可以推动组织的变革和创新，使企业更加适应外部环境的变化。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保障企业稳定发展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通过合理的人力资源规划和管理，可以确保企业在不同发展阶段都有充足且合适的人力资源支持，保障企业的稳定发展。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建筑企业管理体系与人力资源管理的关系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人才选拔与培养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管理体系要求建筑企业建立科学的人才选拔机制，注重员工的专业技能和综合素质，同时提供系统的培训计划，促进员工个人成长和企业发展。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建筑企业管理体系要求人力资源管理必须遵循一定的规范和标准，确保管理工作的科学性和有效性。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绩效考核与激励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管理体系要求建筑企业建立合理的绩效考核制度，明确工作目标和评价标准，通过奖惩措施激发员工的工作积极性和创造力。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042" r="190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9417" r="29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管理体系对人力资源管理的要求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人力资源管理通过对企业组织架构的分析和优化，为管理体系提供合理的组织保障，确保各项管理工作的顺利开展。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人力资源管理参与制定和完善企业的各项管理制度和流程，为管理体系提供制度保障，提高管理效率和质量。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制度流程建设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人力资源管理负责组织和实施员工培训，宣导管理体系的理念和要求，提高员工对管理体系的认知和执行力。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员工培训与宣导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人力资源管理对管理体系的支撑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https://d.book118.com/508130103112006034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2024-09-13T05:30:32.784</cp:lastPrinted>
  <dcterms:created xsi:type="dcterms:W3CDTF">2024-09-12T21:30:32Z</dcterms:created>
  <dcterms:modified xsi:type="dcterms:W3CDTF">2024-09-12T21:30:34Z</dcterms:modified>
</cp:coreProperties>
</file>