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CE603-3E09-4586-AD3F-B4461F65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72F7-86C2-482A-B3CA-5092EAA0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B5CD0-CC31-41A7-9C10-4581D10A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A8DD9-2078-43AA-BF41-09684EEA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56AA3-21BA-43D5-8A19-0BCEFF40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914D0-0C07-4752-87BA-544647E57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369A0-D060-477F-B79D-FABBD080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42A04-CC34-4540-8819-238E7A49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E0443-52BF-42DA-A3E9-AE2488802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5F4DF-A133-49B2-92D9-BB3E0E95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6F0FE-50F5-4157-957F-7450A801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0125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肋骨骨折的急救与护理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肋骨骨折的急救措施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肋骨骨折的常见误区与澄清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874" b="1887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肋骨骨折是指肋骨因外力作用而断裂。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单根肋骨骨折、多根肋骨骨折、开放性肋骨骨折和闭合性肋骨骨折。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直接或间接外力撞击、挤压、摔倒等。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外力作用于胸部，导致肋骨承受超过其承受能力的压力而断裂。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了解患者是否有外伤史、疼痛部位和程度等。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观察患者呼吸、胸廓形状和局部压痛点等。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是诊断肋骨骨折的主要方法，可明确骨折部位和数量。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对于复杂骨折或需要进一步评估的患者，可采用CT检查。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肋骨骨折的急救措施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口服或外用非处方止痛药，如布洛芬或对乙酰氨基酚，以缓解疼痛。若疼痛难以忍受，应及时就医。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肋骨骨折可能导致内出血，应立即使用干净的纱布或绷带进行压迫止血。若出血严重，可将纱布填塞在伤口处，并紧急送往医院。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止血与止痛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保持呼吸道通畅：肋骨骨折可能导致呼吸困难或气胸，应确保患者平躺，头部和胸部位置适当，以保持呼吸道通畅。若出现呼吸困难或气胸症状，应立即就医。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保持呼吸道通畅：肋骨骨折可能导致呼吸困难或气胸，应确保患者平躺，头部和胸部位置适当，以保持呼吸道通畅。若出现呼吸困难或气胸症状，应立即就医。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固定胸廓：使用胸廓固定带或类似的装置，将受伤的胸廓固定住，以减轻疼痛并防止进一步损伤。在等待急救人员到场或前往医院的过程中，应持续使用胸廓固定带。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固定胸廓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https://d.book118.com/508130125031006033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2024-09-11T02:32:45.103</cp:lastPrinted>
  <dcterms:created xsi:type="dcterms:W3CDTF">2024-09-10T18:32:45Z</dcterms:created>
  <dcterms:modified xsi:type="dcterms:W3CDTF">2024-09-10T18:32:46Z</dcterms:modified>
</cp:coreProperties>
</file>