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4B1DB-302C-4D37-9915-58B1D3B69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3B582-EAE4-4775-968B-75A4AA19D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D0B68-63C3-435F-AB94-75003485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9B9CC-CA65-49F8-A849-CF1B8756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68906-B8BB-4DB8-8280-386D277D6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E320C5-BF93-4B81-99B0-6D6480F1A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44646-8ACC-438C-9076-76701195F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E228D-74F2-46AC-BB61-714ECD136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84BF3-7146-40AF-8BEF-AED79FA5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F0A2B-5FA0-4523-803F-0A8C7C79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287EE-076A-4787-BF6A-1B3146594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0137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项目变更请求和变更批准流程管理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变更请求的来源和类型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变更请求的评估和处理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变更批准流程管理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变更请求和变更批准流程的实践案例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确保项目变更得到及时、有效、可控的管理，降低项目风险，保障项目成功实施。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随着项目进展，需求变化、技术更新、市场变动等因素可能导致项目变更。合理的变更管理有助于适应这些变化，确保项目目标得以实现。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变更请求定义：在项目执行过程中，由干系人提出的关于修改项目范围、进度、成本、质量等方面的正式请求。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适应项目环境变化，确保项目目标实现。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控制项目风险，防止范围蔓延和成本超支。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维护项目干系人利益，提高项目成功率。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促进项目团队与干系人之间的沟通和协作。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变更请求的定义和重要性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变更请求的来源和类型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项目组内部提出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项目组成员根据实际需要或发现的问题，提出对项目范围、进度、成本等方面的变更请求。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管理层决策调整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公司或组织的管理层根据战略调整、市场变化等因素，提出对项目目标、资源等方面的变更请求。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内部变更请求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客户在项目执行过程中，由于自身业务调整、市场变化等原因，提出对项目需求、功能等方面的变更请求。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政府或监管机构发布的法律法规对项目执行产生影响，需要项目团队根据法规要求进行相应调整。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法律法规调整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外部变更请求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进度变更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涉及项目时间计划、里程碑等方面的调整，如提前完成某项任务、延长项目周期等。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质量变更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涉及项目质量标准、验收标准等方面的调整，如提高产品质量要求、修改验收流程等。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成本变更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涉及项目预算、资源投入等方面的调整，如增加预算、减少人力投入等。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范围变更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涉及项目范围、目标、可交付成果等方面的调整，如增加新功能、修改原有需求等。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不同类型的变更请求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变更请求的评估和处理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33" r="23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评估变更是否会增加或减少项目的范围，以及这种变化对项目目标、时间表和成本的影响。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变更对项目范围的影响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变更对项目时间表的影响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变更对项目成本的影响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变更对项目风险的影响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分析变更对项目时间表的潜在影响，包括是否需要延长项目时间表或调整关键里程碑。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估算变更对项目预算的影响，包括额外的资源需求、成本增加或减少等。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识别变更可能引入的新风险或改变现有风险的状况，并评估这些风险对项目的潜在影响。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评估变更请求的影响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处理变更请求的流程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接收和记录变更请求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确保所有变更请求都被正式记录，包括请求的详细信息、提出者、提出时间和相关背景信息。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评估和审批变更请求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组织相关干系人对变更请求进行评估和审批，确保全面考虑变更对项目的影响，并根据组织的变更管理政策进行决策。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实施批准的变更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对于获得批准的变更请求，更新项目计划、时间表、预算和其他相关文档，确保项目团队和相关干系人对变更有一致的理解。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监控和报告变更实施情况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跟踪和监控实施中的变更，确保其按计划进行，并及时报告任何偏差或问题。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基于项目目标和战略重要性排序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将变更请求与项目目标和组织的战略优先级进行对比，确定哪些变更对项目成功和组织战略实现更为重要。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考虑变更请求的紧急性和对项目的影响程度，优先处理那些对项目进度、成本和质量有重大影响的紧急变更。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评估组织当前可用资源和能力，优先实施那些在组织资源范围内且易于实现的变更。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识别变更请求可能带来的风险和机会，优先处理那些能够降低项目风险或抓住有利机会的变更。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基于紧急性和影响程度排序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基于资源可用性和可行性排序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基于风险和机会排序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变更请求的优先级排序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https://d.book118.com/508130137043006031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2024-09-08T04:34:51.437</cp:lastPrinted>
  <dcterms:created xsi:type="dcterms:W3CDTF">2024-09-07T20:34:51Z</dcterms:created>
  <dcterms:modified xsi:type="dcterms:W3CDTF">2024-09-07T20:34:53Z</dcterms:modified>
</cp:coreProperties>
</file>