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10AFE1-CF8C-4616-BD8C-E828F44E4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BAA63-B748-4482-89F9-D8FB097C0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1A1DB-D6D3-4395-BF58-C971C9F36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6CD8C9-F398-4974-84E9-7F259F1F5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B03CE2-69EF-415B-8AE1-F46C3229D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831814-EF30-486D-92DB-740A5EA35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E6013B-EE09-4DEF-A09C-7CF486838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0208D4-1839-42EB-BF52-8603B5133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F69FE-08B8-4BFC-B1F1-0DDC3F59F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8663F-60DB-441C-89D4-5CDAE2972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BA812-6A01-4023-93E7-562A3D598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3105103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风险隐患识别与防范\n## 1.风险隐患识别的重要性\n### 1.1提高企业安全生产水平的基石\n### 1.2预防潜在事故的关键环节\n### 1.3保障企业稳定发展的前提\n## 2.不同类型的风险隐患\n### 2.1生产过程中的安全隐患\n### 2.2消防安全隐患\n### 2.3网络安全隐患\n## 3.风险隐患识别方法与技巧\n### 3.1运用专业知识进行识别\n### 3.2通过风险评估工具进行分析\n### 3.3借鉴行业经验与案例\n## 4.风险隐患预防措施与应对策略\n### 4.1建立健全风险隐患管理制度\n### 4.2加强员工安全培训与教育\n### 4.3制定应急预案与处置流程\n## 5.风险隐患识别的实践案例\n### 5.1生产过程中的风险隐患识别与应对\n### 消防安全隐患的识别与防范\n### 网络安全隐患的识别与防范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风险隐患识别与防范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风险隐患识别的重要性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8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降低事故发生的概率</a:t>
                </a:r>
                <a:endParaRPr/>
              </a:p>
            </p:txBody>
          </p:sp>
          <p:sp>
            <p:nvSpPr>
              <p:cNvPr id="18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提高员工对安全的认识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增强安全防范意识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提高安全防范能力</a:t>
                </a:r>
                <a:endParaRPr/>
              </a:p>
            </p:txBody>
          </p:sp>
        </p:grpSp>
        <p:grpSp>
          <p:nvGrpSpPr>
            <p:cNvPr id="18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8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减少生产损失</a:t>
                </a:r>
                <a:endParaRPr/>
              </a:p>
            </p:txBody>
          </p:sp>
          <p:sp>
            <p:nvSpPr>
              <p:cNvPr id="18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预防潜在事故的发生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降低事故造成的财产损失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保障企业正常生产经营</a:t>
                </a:r>
                <a:endParaRPr/>
              </a:p>
            </p:txBody>
          </p:sp>
        </p:grpSp>
        <p:grpSp>
          <p:nvGrpSpPr>
            <p:cNvPr id="18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提高企业声誉</a:t>
                </a:r>
                <a:endParaRPr/>
              </a:p>
            </p:txBody>
          </p:sp>
          <p:sp>
            <p:nvSpPr>
              <p:cNvPr id="18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建立良好的企业形象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增强市场竞争力</a:t>
                </a:r>
                <a:endParaRPr/>
              </a:p>
            </p:txBody>
          </p: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提高企业安全生产水平的基石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识别潜在的安全隐患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了解生产过程中的安全风险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分析事故发生的可能性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评估事故可能造成的后果</a:t>
                </a:r>
                <a:endParaRPr/>
              </a:p>
            </p:txBody>
          </p:sp>
          <p:sp>
            <p:nvSpPr>
              <p:cNvPr id="19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制定针对性的防范措施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设计合理的安全管理制度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提供完善的安全培训与教育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配备足够的安全设备与设施</a:t>
                </a:r>
                <a:endParaRPr/>
              </a:p>
            </p:txBody>
          </p:sp>
          <p:sp>
            <p:nvSpPr>
              <p:cNvPr id="19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落实安全防范责任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明确各部门的安全职责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建立健全的安全考核机制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严格追究安全责任</a:t>
                </a:r>
                <a:endParaRPr/>
              </a:p>
            </p:txBody>
          </p:sp>
          <p:sp>
            <p:nvSpPr>
              <p:cNvPr id="20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预防潜在事故的关键环节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维护企业生产经营秩序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预防生产事故的发生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降低事故对企业经营的影响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保障企业稳定发展</a:t>
                </a:r>
                <a:endParaRPr/>
              </a:p>
            </p:txBody>
          </p:sp>
          <p:pic>
            <p:nvPicPr>
              <p:cNvPr id="21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保护员工的生命财产安全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防止员工在生产过程中受到伤害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保障员工的生活质量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提高员工的工作满意度</a:t>
                </a:r>
                <a:endParaRPr/>
              </a:p>
            </p:txBody>
          </p:sp>
          <p:pic>
            <p:nvPicPr>
              <p:cNvPr id="21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促进企业可持续发展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降低安全生产成本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提高生产效率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增强企业竞争力</a:t>
                </a:r>
                <a:endParaRPr/>
              </a:p>
            </p:txBody>
          </p:sp>
          <p:pic>
            <p:nvPicPr>
              <p:cNvPr id="22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保障企业稳定发展的前提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不同类型的风险隐患</a:t>
            </a:r>
            <a:endParaRPr/>
          </a:p>
        </p:txBody>
      </p:sp>
      <p:sp>
        <p:nvSpPr>
          <p:cNvPr id="22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9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0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设备老化、损坏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设备操作不当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设备维护不到位</a:t>
                </a:r>
                <a:endParaRPr/>
              </a:p>
            </p:txBody>
          </p:sp>
          <p:sp>
            <p:nvSpPr>
              <p:cNvPr id="23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生产设备安全隐患</a:t>
                </a:r>
                <a:endParaRPr/>
              </a:p>
            </p:txBody>
          </p:sp>
        </p:grpSp>
        <p:grpSp>
          <p:nvGrpSpPr>
            <p:cNvPr id="233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化学品泄漏、火灾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化学品储存不当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化学品使用不规范</a:t>
                </a:r>
                <a:endParaRPr/>
              </a:p>
            </p:txBody>
          </p:sp>
          <p:sp>
            <p:nvSpPr>
              <p:cNvPr id="2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化学品安全隐患</a:t>
                </a:r>
                <a:endParaRPr/>
              </a:p>
            </p:txBody>
          </p:sp>
        </p:grpSp>
        <p:grpSp>
          <p:nvGrpSpPr>
            <p:cNvPr id="236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作业场所通风不良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作业场所照明不足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作业场所温度、湿度不适</a:t>
                </a:r>
                <a:endParaRPr/>
              </a:p>
            </p:txBody>
          </p:sp>
          <p:sp>
            <p:nvSpPr>
              <p:cNvPr id="23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作业环境安全隐患</a:t>
                </a:r>
                <a:endParaRPr/>
              </a:p>
            </p:txBody>
          </p:sp>
        </p:grpSp>
      </p:grpSp>
      <p:pic>
        <p:nvPicPr>
          <p:cNvPr id="239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0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1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2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生产过程中的安全隐患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消防安全隐患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7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电气安全隐患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电气线路老化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电气设备短路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电气设备安装不当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2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火灾安全隐患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火灾源识别不清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火灾扑救不及时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火灾疏散不畅通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烟花爆竹安全隐患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烟花爆竹储存不当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烟花爆竹使用不规范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烟花爆竹废弃处理不当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6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6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6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网络设备安全隐患</a:t>
                </a:r>
                <a:endParaRPr/>
              </a:p>
            </p:txBody>
          </p:sp>
          <p:sp>
            <p:nvSpPr>
              <p:cNvPr id="26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网络设备老化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网络设备配置不当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网络设备遭受攻击</a:t>
                </a:r>
                <a:endParaRPr/>
              </a:p>
            </p:txBody>
          </p:sp>
        </p:grpSp>
        <p:grpSp>
          <p:nvGrpSpPr>
            <p:cNvPr id="26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7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网络安全漏洞</a:t>
                </a:r>
                <a:endParaRPr/>
              </a:p>
            </p:txBody>
          </p:sp>
          <p:sp>
            <p:nvSpPr>
              <p:cNvPr id="27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系统漏洞未及时修复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病毒、木马感染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非法入侵、篡改数据</a:t>
                </a:r>
                <a:endParaRPr/>
              </a:p>
            </p:txBody>
          </p:sp>
        </p:grpSp>
        <p:grpSp>
          <p:nvGrpSpPr>
            <p:cNvPr id="27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7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数据安全隐患</a:t>
                </a:r>
                <a:endParaRPr/>
              </a:p>
            </p:txBody>
          </p:sp>
          <p:sp>
            <p:nvSpPr>
              <p:cNvPr id="27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数据丢失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数据篡改</a:t>
                </a:r>
                <a:endParaRPr/>
              </a:p>
            </p:txBody>
          </p:sp>
        </p:grpSp>
      </p:grpSp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网络安全隐患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风险隐患识别方法与技巧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学习安全生产法律法规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了解安全生产法律法规要求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掌握安全生产法律法规规定的权利与义务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遵循安全生产法律法规的规定进行生产活动</a:t>
                </a:r>
                <a:endParaRPr/>
              </a:p>
            </p:txBody>
          </p:sp>
          <p:sp>
            <p:nvSpPr>
              <p:cNvPr id="1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学习安全生产知识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了解安全生产的基本概念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掌握安全生产的基本原理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学习安全生产的实践技巧</a:t>
                </a:r>
                <a:endParaRPr/>
              </a:p>
            </p:txBody>
          </p:sp>
          <p:sp>
            <p:nvSpPr>
              <p:cNvPr id="2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学习安全生产案例分析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分析典型事故案例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归纳事故发生的规律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提高风险隐患识别能力</a:t>
                </a:r>
                <a:endParaRPr/>
              </a:p>
            </p:txBody>
          </p:sp>
          <p:sp>
            <p:nvSpPr>
              <p:cNvPr id="2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运用专业知识进行识别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https://d.book118.com/508131051030006041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风险隐患识别与防范</vt:lpstr>
      <vt:lpstr>风险隐患识别的重要性</vt:lpstr>
      <vt:lpstr>PowerPoint Presentation</vt:lpstr>
      <vt:lpstr>PowerPoint Presentation</vt:lpstr>
      <vt:lpstr>PowerPoint Presentation</vt:lpstr>
      <vt:lpstr>不同类型的风险隐患</vt:lpstr>
      <vt:lpstr>PowerPoint Presentation</vt:lpstr>
      <vt:lpstr>PowerPoint Presentation</vt:lpstr>
      <vt:lpstr>PowerPoint Presentation</vt:lpstr>
      <vt:lpstr>风险隐患识别方法与技巧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2024-09-19T21:41:57.902</cp:lastPrinted>
  <dcterms:created xsi:type="dcterms:W3CDTF">2024-09-19T13:41:57Z</dcterms:created>
  <dcterms:modified xsi:type="dcterms:W3CDTF">2024-09-19T13:41:59Z</dcterms:modified>
</cp:coreProperties>
</file>