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49216-F357-4CAA-97BA-36BF4A22E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A3D0A-3B31-4646-A8CE-036EBF022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A9240-1323-453C-9E8B-E91889BAA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46CD0-0213-4096-A0C5-AC83D0C2B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1DCA8B-62BC-47E3-920D-D9852D0FF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E20C1F-A7F5-4F8A-AAB5-5E0E804E0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3E5072-2ADC-40DC-9808-9035D1288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5F569-0409-4D1F-81A2-E24B5BA97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28758-C70F-435A-9E01-D9E13CAC6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0803C-A7BF-44E6-A08B-E90593C82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B8BBF-5492-4A6E-AF9A-D0517BF38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3204406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电感式位移传感器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5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电感式位移传感器原理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电感式位移传感器类型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电感式位移传感器性能指标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电感式位移传感器应用案例分析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电感式位移传感器市场现状及发展趋势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介绍电感式位移传感器的基本原理、特点及应用，为相关领域的工程设计和技术应用提供参考。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随着工业自动化和智能制造的快速发展，对位移测量的精度和稳定性要求越来越高，电感式位移传感器作为一种重要的测量工具，得到了广泛应用。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1542" r="1154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电感式位移传感器是一种利用电感原理测量物体位移的传感器，通过将被测物体的位移转换成电信号输出，实现对位移的精确测量。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电感式位移传感器的工作原理基于电磁感应定律，当被测物体发生位移时，会引起传感器线圈电感量的变化，通过测量电感量的变化即可得到位移量。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电感式位移传感器具有测量精度高、稳定性好、响应速度快、抗干扰能力强等特点。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电感式位移传感器简介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电感式位移传感器广泛应用于机械制造、航空航天、汽车制造、电力电子等领域，适用于对位移测量精度要求较高的场合。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自动化和智能制造的不断发展，电感式位移传感器的市场需求量不断增加，对传感器的性能和质量也提出了更高的要求。同时，随着新材料、新工艺的不断涌现，电感式位移传感器的应用领域也在不断扩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电感式位移传感器原理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电感式位移传感器基于电磁感应原理进行工作，通过测量线圈自感或互感的变化来实现位移测量。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974" r="2297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信号转换与输出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08" b="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当被测物体发生位移时，会导致传感器内部磁场发生变化，进而引起线圈电感量的变化。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传感器将电感量的变化转换为电信号进行输出，以便进行后续处理和分析。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电感式位移传感器工作原理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491" r="3749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07" r="186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传感器结构组成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电感式位移传感器中包含有线圈，用于产生和感应磁场。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铁芯是传感器中的磁路部分，用于增强磁场的作用效果。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外壳用于保护传感器内部元件，并起到固定和支撑的作用。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连接线用于将传感器与测量电路连接起来，实现信号的传输。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线圈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铁芯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外壳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31" r="170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电感式位移传感器的测量范围较宽，可以适应不同位移量的测量需求。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传感器的精度较高，可以实现较为准确的位移测量，误差较小。同时，传感器的稳定性和可靠性也较好，能够在恶劣环境下进行长期工作。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测量范围与精度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电感式位移传感器类型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基于电磁感应原理，通过测量线圈自感或互感的变化来实现线性位移测量。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875" r="18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通常由线圈、铁芯和移动部件组成，移动部件在线圈中作直线运动。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广泛应用于机械制造、自动化控制、航空航天等领域，用于测量物体的位置、位移和形变等参数。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线性电感式位移传感器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821" b="98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62" b="2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旋转电感式位移传感器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通过测量旋转角度引起的线圈电感变化来实现位移测量。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由定子和转子组成，定子上有线圈，转子上有磁极，转子旋转时引起线圈电感变化。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主要用于测量旋转物体的角度、转速和位移等参数，如汽车方向盘转角传感器、机器人关节位置传感器等。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光电式位移传感器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利用光电效应测量物体位移，具有非接触、高精度、高速度等优点，但易受光强和环境因素影响。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电容式位移传感器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通过测量电容变化来实现位移测量，具有灵敏度高、稳定性好等优点，但受温度和湿度影响较大。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超声波位移传感器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利用超声波在介质中传播的时间和速度测量位移，具有非接触、高精度、实时性强等优点，但成本较高。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其他类型传感器介绍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电感式位移传感器性能指标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表示传感器输出变化量与输入变化量的比值，决定了传感器对微小位移的响应能力。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分辨率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指传感器能检测到的最小位移量，即输出量发生一个可分辨变化时所需的输入量变化。分辨率越高，传感器对位移的感知越精细。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灵敏度与分辨率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https://d.book118.com/508132044066006040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2024-09-18T23:49:14.828</cp:lastPrinted>
  <dcterms:created xsi:type="dcterms:W3CDTF">2024-09-18T15:49:14Z</dcterms:created>
  <dcterms:modified xsi:type="dcterms:W3CDTF">2024-09-18T15:49:17Z</dcterms:modified>
</cp:coreProperties>
</file>