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A376F-6E1D-4EFB-94DC-DFDD5D3CD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C400D-3411-44C4-8B71-51ACDB1D4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045EE-BC5D-40A0-914D-8B2DCEC1B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9D93A0-5BA6-4A90-8A2E-41E67253F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577BB1-B0D2-4CF9-98D3-79AFCA07A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EDCFB0-8D94-4FB2-955C-E7DA0B55A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988BF0-1B4C-478E-8912-03F86CC50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01EB62-1A0E-4BE1-BB74-365CDBE68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03518-8C86-46DF-84D6-C70E7DA2B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DEA5F-74AB-440C-A744-40D539EDE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0A94F-B5D2-4394-990A-6246CC1CB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320601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2024安徽制造业发展报告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安徽制造业概述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2024年安徽制造业发展趋势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安徽制造业面临的挑战与机遇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安徽制造业发展建议与对策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48" r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安徽作为中国的重要省份，制造业一直是其经济的重要支柱。近年来，随着全球经济的不断变化和国内政策的调整，安徽制造业面临着一系列的挑战和机遇。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在此背景下，本报告旨在全面分析2024年安徽制造业的发展状况，探讨其面临的机遇和挑战，并提出相应的对策和建议，以推动安徽制造业的持续发展。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通过对2024年安徽制造业的发展状况进行深入分析，为政府、企业和投资者提供决策参考，推动安徽制造业的创新发展和转型升级。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有助于提高人们对安徽制造业发展状况的认识和理解，为政府制定相关政策和企业决策提供科学依据，促进安徽制造业的可持续发展和经济结构的优化升级。同时，本报告也可以为其他省份的制造业发展提供借鉴和参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安徽制造业概述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技术创新取得显著进展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安徽省制造业在技术创新方面取得显著进展，不断推出新产品和技术。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产业集群效应明显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安徽省制造业形成了多个产业集群，如汽车零部件、电子信息、新材料等。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制造业规模持续扩大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近年来，安徽省制造业规模不断扩大，产值和就业人数持续增长。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安徽制造业现状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125" r="17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产业链不断完善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安徽省制造业产业链不断完善，形成了较为完整的产业链条。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重要制造业基地之一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安徽省制造业在全国处于重要地位，是重要的制造业基地之一。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出口额逐年增长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安徽省制造业出口额逐年增长，成为推动经济增长的重要力量。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安徽制造业在全国的地位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安徽制造业的优势与不足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安徽省制造业在技术、人才、资源等方面具有优势，如汽车零部件、钢铁、化工等产业在全国具有较高竞争力。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不足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安徽省制造业在产业结构、环保等方面仍存在不足，需要加强转型升级和绿色发展。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2024年安徽制造业发展趋势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创新投入加大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政府和企业将进一步增加对技术研发的投入，鼓励创新，推动制造业向高技术、高附加值方向发展。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创新成果涌现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在政策引导和市场驱动下，安徽制造业将涌现出一批具有自主知识产权的创新成果，提升产业核心竞争力。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创新生态优化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政府将进一步完善创新生态系统，加强产学研合作，促进科技成果转化，提升制造业整体创新能力。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技术创新驱动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智能制造加速推进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安徽将加快推进智能制造发展，推广应用先进制造技术和智能装备，提高生产效率和产品质量。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数字化转型深入实施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制造业企业将进一步深化数字化转型，实现生产、管理、销售等各环节的数字化、网络化、智能化。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人才培养与引进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安徽将加大智能制造领域人才培养和引进力度，为制造业转型升级提供人才保障。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智能化转型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政府将严格执行环保标准，推动制造业企业实现绿色生产，减少环境污染。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环保标准严格执行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清洁能源推广应用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2" r="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循环经济深入发展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5" r="1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安徽将积极推广应用清洁能源，鼓励企业采用低碳、环保的生产方式和技术。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制造业企业将加强资源循环利用，推行循环生产模式，降低能耗和资源消耗。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产业集聚效应增强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安徽将进一步优化产业布局，促进产业集聚发展，形成一批具有国际竞争力的产业集群。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产业链协同发展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加强产业链上下游企业间的合作与协同，提高产业链整体竞争力。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产业集群发展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安徽制造业面临的挑战与机遇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https://d.book118.com/508132060131006025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2024-09-02T15:59:57.086</cp:lastPrinted>
  <dcterms:created xsi:type="dcterms:W3CDTF">2024-09-02T07:59:57Z</dcterms:created>
  <dcterms:modified xsi:type="dcterms:W3CDTF">2024-09-02T07:59:59Z</dcterms:modified>
</cp:coreProperties>
</file>