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0CCE5E-BADC-42EB-ADC4-941BDD410F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AF8FA0-BC1F-4EF9-824F-8D580483F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47FBD9-4EED-4F8F-8442-0F110AC6C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38B94F-0731-46F4-B173-47C5F1C9E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F51618-7ED4-4797-99B9-88524FC84B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676B84-EF95-408E-AE8C-9BE013A9EF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882CF8-BC9A-462E-9793-70871B1DE1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6CCB3-0F36-4F05-9393-6BF5E6ACDC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73C5A0-FD8C-4114-AF5A-1AEBABFE74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0E846-47B3-47D0-849C-7B88D2685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61A66F-C524-4D19-A231-CB87C6408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3407006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结缔组织病相关间质性肺病的干细胞治疗进展与应用前景</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干细胞治疗结缔组织病相关间质性肺病的基础理论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干细胞治疗结缔组织病相关间质性肺病的最新进展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干细胞治疗结缔组织病相关间质性肺病的应用前景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干细胞治疗结缔组织病相关间质性肺病的挑战与对策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结缔组织病</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间质性肺病</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结缔组织病是一类涉及结缔组织病变的疾病，包括系统性红斑狼疮、类风湿性关节炎等，常导致多系统受累，其中肺部受累尤为常见。</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间质性肺病是一组以肺泡壁为主要病变部位的疾病，包括特发性肺纤维化、非特异性间质性肺炎等，临床表现为进行性加重的呼吸困难、限制性通气功能障碍伴弥散功能降低等。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结缔组织病与间质性肺病概述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07" r="1740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干细胞具有自我更新和多向分化潜能，可分化为多种肺组织细胞类型，为治疗间质性肺病提供了新思路。通过干细胞移植，可望促进肺组织修复和再生，改善肺功能。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干细胞治疗潜力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目前，干细胞治疗在多种疾病中展现出良好应用前景，如心血管疾病、神经系统疾病等。在间质性肺病领域，已有一些临床试验探讨了干细胞治疗的安全性和有效性，但尚需进一步深入研究。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干细胞治疗现状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干细胞治疗潜力与现状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本研究旨在探讨干细胞治疗结缔组织病相关间质性肺病的可行性、安全性和有效性，为临床治疗提供新的策略和方法。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通过本研究，可望揭示干细胞治疗在结缔组织病相关间质性肺病中的具体作用机制和疗效，为临床医生提供新的治疗选择，改善患者生活质量。同时，本研究还可为其他类似疾病的干细胞治疗提供借鉴和参考。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76" r="233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干细胞治疗结缔组织病相关间质性肺病的基础理论</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存在于成体组织中的未分化细胞，具有自我更新和多向分化潜能，可分化为多种细胞类型，参与组织修复和再生。</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成体干细胞</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来源于早期胚胎的内细胞团，具有全能性，可分化为机体所有细胞类型，用于研究胚胎发育和疾病模型。</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胚胎干细胞</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通过特定转录因子诱导成体细胞重编程得到的干细胞，具有与胚胎干细胞相似的全能性，为再生医学提供新的细胞来源。</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诱导多能干细胞</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干细胞类型及功能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抗炎作用</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干细胞通过分泌抗炎因子，如IL-10、TGF-β等，抑制炎症反应，减轻肺组织损伤。</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免疫调节作用</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干细胞可调节免疫细胞的增殖、分化和功能，促进免疫平衡，减轻自身免疫反应对肺组织的损伤。</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组织修复作用</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干细胞可分化为肺泡上皮细胞、血管内皮细胞等，参与肺组织的修复和再生，促进肺功能恢复。</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干细胞在肺组织修复中的作用机制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安全性评估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干细胞治疗具有较高的安全性，不良反应轻微且可逆，如发热、头痛等，严重并发症罕见。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未来研究方向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进一步探索干细胞治疗的最佳时机、剂量和途径等，以及联合其他治疗手段的可能性，提高治疗效果和患者生存率。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临床试验证据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多项临床试验结果显示，干细胞移植可改善结缔组织病相关间质性肺病患者的肺功能和生活质量，降低死亡率。</a:t>
            </a:r>
          </a:p>
        </p:txBody>
      </p:sp>
      <p:pic>
        <p:nvPicPr>
          <p:cNvPr id="10" name="Picture 10"/>
          <p:cNvPicPr>
            <a:picLocks noChangeAspect="1"/>
          </p:cNvPicPr>
          <p:nvPr/>
        </p:nvPicPr>
        <p:blipFill>
          <a:blip r:embed="rId2"/>
          <a:srcRect l="16943" r="1694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干细胞治疗结缔组织病相关间质性肺病的可行性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干细胞治疗结缔组织病相关间质性肺病的最新进展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国内外研究团队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国内如中国科学院、中国医学科学院等，国外如哈佛医学院、斯坦福大学医学院等在干细胞治疗结缔组织病相关间质性肺病方面都有深入研究。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研究重点差异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国内研究更侧重于临床前研究及临床试验，而国外则更注重基础研究和转化医学。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合作与交流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近年来，国内外研究团队之间的合作与交流日益密切，共同推动该领域的发展。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临床试验结果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部分试验结果显示，干细胞治疗能够显著改善患者的肺功能和生活质量，降低死亡率。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临床试验数量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截至目前，全球已有数十项关于干细胞治疗结缔组织病相关间质性肺病的临床试验在进行或已完成。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临床试验类型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主要包括I期、II期和III期临床试验，涉及不同类型和来源的干细胞。</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临床试验成果展示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https://d.book118.com/508134070066006027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2024-09-05T10:20:23.051</cp:lastPrinted>
  <dcterms:created xsi:type="dcterms:W3CDTF">2024-09-05T02:20:23Z</dcterms:created>
  <dcterms:modified xsi:type="dcterms:W3CDTF">2024-09-05T02:20:25Z</dcterms:modified>
</cp:coreProperties>
</file>