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A10FF-95C3-423F-A142-6776898E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71659-CDC1-4D11-8B6D-B5E131CA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4E1DF-B904-4CDE-BE49-4D4F73BE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2C173-7E5D-4FA6-B373-F910E7430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D9566-0F6B-48D5-ABAF-2CB19EF1E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B7AEB-971C-4F7D-8033-9AEAEDAE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8FA37-CABD-4D6D-9749-01AAC903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94678-CD71-49F0-8E9F-48F34E06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B7AF9-70C5-46A0-9812-6C72E8BBB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E6181-7981-410C-9F4C-6710CB56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A9BBB-BD34-4C73-8B23-CC25B1B7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4107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综合素质培养医生护士全面素质培养培训课件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情绪管理与心理健康维护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适应新时代医疗需求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培养医学人文精神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随着医疗技术的不断发展和医疗模式的转变，医生护士需要具备更高的综合素质，以更好地适应新时代医疗需求。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医生护士的综合素质直接影响医疗服务质量。通过全面素质培养，可以提高医生护士的专业技能和服务水平，从而提升医疗服务质量。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医学人文精神是医疗行业的核心价值观，通过全面素质培养，可以强化医生护士的医学人文精神，使其更加关注患者需求，提高患者满意度。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培训对象：各级医院的医生、护士及医技人员。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具备良好的职业道德和敬业精神。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具备一定的跨学科知识和学习能力。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培训要求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具备扎实的医学专业知识和临床技能。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具备团队协作精神和服务意识。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责任感培养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责任感是医生护士职业道德的核心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医生护士作为医疗行业的从业者，其职业道德要求他们必须具备高度的责任感，时刻关注患者的生命安全和健康。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责任感是医疗质量的保证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医生护士在工作中需要严格遵守医疗规章制度和操作流程，确保医疗过程的安全和有效，这需要他们具备强烈的责任感。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责任感是提升医疗服务水平的关键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医生护士的责任感不仅体现在医疗过程中，也贯穿于医疗服务的始终，包括对患者的心理关怀、与患者的沟通和交流等方面，这有助于提升医疗服务水平，提高患者满意度。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医生护士责任感的重要性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加强职业道德教育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完善医疗规章制度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加强实践锻炼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提高责任感的途径和方法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通过临床实践、模拟演练等方式，让医生护士在实践中不断锤炼自己的责任感和应对能力。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建立健全的医疗规章制度，明确医生护士的职责和权利，规范医疗行为，从制度层面保障医生护士责任感的落实。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通过职业道德教育，使医生护士深刻认识到自己职业的重要性和责任感的意义，从而自觉提高责任感。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通过设立奖励机制、晋升机制等，激发医生护士的工作热情和责任感，使他们更加积极地投入到工作中。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案例分析：责任感缺失的危害及应对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责任感缺失可能导致医疗事故、医疗纠纷等不良后果，不仅给患者带来身心痛苦，也给医疗机构和社会带来负面影响。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责任感缺失的医生护士，应采取教育引导、心理辅导、纪律处分等措施，帮助他们认识到自己的错误和不足，引导他们树立正确的职业观念和责任感。同时，医疗机构也应加强管理和监督，建立健全的奖惩机制，从制度层面防范和纠正责任感缺失的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医生护士沟通能力的现状与挑战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医生护士在与患者及其家属沟通时，存在信息传递不准确、不及时等问题。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面对患者的痛苦和焦虑，医生护士需要有效管理自己的情绪，保持冷静和耐心。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医生护士在与不同文化背景的患者沟通时，需要尊重和理解患者的文化差异。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情绪共鸣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用简洁明了的语言向患者解释病情和治疗方案，确保患者正确理解。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理解患者的情绪和感受，表达同情和关心，建立良好的医患关系。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积极倾听患者的诉求和感受，给予患者足够的关注和支持。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设计不同的医患沟通场景，包括初诊、治疗、手术等环节。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000" b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医生护士分别扮演医生和患者角色，模拟真实的医患沟通过程。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在角色扮演结束后，进行反思和讨论，分析沟通中的问题和改进措施。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角色扮演：模拟医患沟通场景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医生与护士紧密合作，能够快速响应患者需求，提高诊疗效率。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团队协作有助于减少医疗差错，提高患者满意度和医疗质量。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良好的团队协作能增强医护人员的职业认同感和归属感。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强化职业认同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医生护士团队协作的意义与价值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https://d.book118.com/508134107054006022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2024-08-28T12:50:00.302</cp:lastPrinted>
  <dcterms:created xsi:type="dcterms:W3CDTF">2024-08-28T04:50:00Z</dcterms:created>
  <dcterms:modified xsi:type="dcterms:W3CDTF">2024-08-28T04:50:02Z</dcterms:modified>
</cp:coreProperties>
</file>