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0959D-0A79-4788-91B2-A41923DA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6526F-F0C4-4292-988D-28665D69C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699FA-9D01-4A90-A1EB-AF29EF130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1C12C-BA46-47CC-B9EC-F63FC098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4D1DE-29C4-41C9-9061-802A46832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21320F-7786-4108-824B-8BC71DC4C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6141D-8492-4CEF-AEB5-DC0E6537A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18F23-8774-4FD7-A699-41038833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B8D92-4033-4BBA-95CA-AC943E328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21A35-C914-4F40-80E8-5AFEE21D3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15968-1657-4D50-9514-AEB1BD97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4136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挖掘个人职业生涯中的未来趋势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个人职业竞争力评估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未来职业发展趋势预测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个人职业生涯规划与建议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45" r="30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随着科技和社会的快速发展，职业领域也在不断变化，需要关注未来趋势以应对挑战。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探索个人职业发展的未来趋势，以更好地规划职业生涯。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分析当前职业领域的现状和未来趋势。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探讨个人职业发展中的机遇和挑战。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提出应对未来职业趋势的策略和建议。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当前职业状态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目前在公司中担任初级数据分析师的职位。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主要负责收集、整理、分析数据，为公司的决策提供支持。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与团队成员保持良好的合作关系，工作环境和谐。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职业技能与经验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数据分析技能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曾参与过多个数据分析项目，积累了丰富的项目经验。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项目经验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具备良好的沟通能力，能够清晰表达自己的想法和观点。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熟练掌握Excel、SQL等数据分析工具，具备基本的数据处理和分析能力。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28" r="28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130" r="271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对当前的工作内容和工作环境比较满意，但希望有更多的发展机会。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希望在未来能够晋升到更高级别的职位，承担更多具有挑战性的工作，同时获得更高的薪资和福利待遇。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职业满意度与期望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302" b="113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906" b="1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14" b="75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根据权威数据，目前所处行业市场规模已达数千亿元，并以年均10%以上的增长速度持续扩大。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当前行业中，几家龙头企业占据市场份额超过50%，但仍有众多中小企业在细分领域表现活跃。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近年来，国家相继出台一系列政策法规，对行业进行规范和引导，为行业的健康有序发展提供了有力保障。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绿色环保与可持续发展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环保意识的提高使得绿色环保成为行业发展的重要趋势，企业纷纷加大环保投入，推动绿色生产。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个性化与定制化需求增长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消费者对于个性化、定制化产品的需求日益增长，推动企业不断创新产品设计和生产模式。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随着人工智能、大数据等技术的不断应用，行业正朝着智能化、自动化方向快速发展。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行业热点与趋势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行业挑战与机遇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248" r="1424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行业市场竞争日益激烈，企业需不断提升自身竞争力以应对挑战。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产业融合带来新机遇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行业与其他产业的融合将产生新的商业模式和价值链，为企业带来新的发展机遇。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成本压力上升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原材料、人力等成本不断上涨，对企业经营造成一定压力。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国际化发展机遇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随着全球化的深入发展，企业有机会拓展海外市场，提升品牌国际影响力。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https://d.book118.com/508134136106006036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2024-09-16T02:40:45.509</cp:lastPrinted>
  <dcterms:created xsi:type="dcterms:W3CDTF">2024-09-15T18:40:45Z</dcterms:created>
  <dcterms:modified xsi:type="dcterms:W3CDTF">2024-09-15T18:40:47Z</dcterms:modified>
</cp:coreProperties>
</file>