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8FD2D75-2AC0-487F-923C-6ADE77DD26C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10E41-1E18-45F3-BC89-997D8E7DB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8AC95-D0AA-430D-949E-AA8B7E8C1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50355-8005-460D-AF58-003615E02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F497E-1E26-4B74-ABF6-8AC52E4DD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F0DCE9-46A9-424D-BC4B-B616A4386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F2360-41BF-43AA-8B6A-5B2F61BD4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50F3C-3F97-4D85-BC17-B4AB36192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30386-1C6A-4025-85A9-78C175DA3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F6048-2999-44A8-8A49-B0457BCF1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E5135-8438-4E61-8CE8-EC0F23B4D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F0E78-4E47-40C3-8EAE-1E16BB13A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10529C0-F3C8-49A4-BE82-ED74094ADCE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6FF3334-0A16-4019-A9E5-81F6435B6A2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500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培养学生的刻苦和毅力精神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培养学生的刻苦和毅力精神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刻苦和毅力精神对学生的影响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刻苦与毅力精神的培养途径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刻苦与毅力在不同领域的应用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刻苦与毅力精神的影响及可持续发展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展望未来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培养学生的刻苦和毅力精神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成功关键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刻苦和毅力是成功的关键因素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面对挑战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学生需要培养这种精神来面对挑战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什么是刻苦和毅力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刻苦是指付出艰苦努力。毅力是指坚持不懈、不轻易放弃。这两种精神是成功的必备品质。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为什么培养学生的刻苦和毅力精神重要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克服困难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帮助学生克服困难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耐心和坚持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培养学生的耐心和坚持能力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提高素质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提高学生的综合素质和竞争力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分解任务，逐步完成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分解任务有利于管理时间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逐步完成可以增强信心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注重奖励和激励机制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奖励可以激励学生继续努力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激励机制可以提高学习积极性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如何培养学生的刻苦和毅力精神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设立明确的学习目标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明确目标的重要性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目标可以激励学生前进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培养学生的刻苦和毅力精神是教育工作中的重要任务，通过明确目标，分解任务以及奖励激励机制，可以帮助学生逐步提升自身能力，取得更大的成功。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刻苦和毅力精神对学生的影响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提高学习成绩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刻苦和毅力可以帮助学生更加专注于学习。处理学习任务更加有效，提高学习效率。这种专注和效率不仅能提高学生的成绩，还可以帮助他们更好地理解知识，获得更深层次的学习体验。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塑造健康的人格品质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培养了学生的耐心和坚强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耐心和坚强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培养了学生的自信心和自律能力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自信心和自律能力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3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培养团队合作精神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刻苦和毅力使学生更能与他人合作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与他人合作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学生通过合作学会互相尊重和包容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互相尊重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培养了团队合作的重要性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团队合作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冷静应对情况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学生能够更加冷静应对各种突发情况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保持冷静有助于解决问题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挑战自我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刻苦和毅力让学生挑战自我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挑战带来成长和进步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积极应对挑战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应对挑战态度决定成败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积极面对挑战才能取得成功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增强应对挑战的能力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勇敢面对困难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刻苦和毅力使学生更勇敢面对困难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勇气来自于毅力和自信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刻苦和毅力精神是学生成功的关键。通过不断努力和坚持，他们可以克服各种困难，取得更大的成就。培养学生刻苦和毅力精神，将成为他们未来发展的强大支撑。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刻苦与毅力精神的培养途径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家庭教育的重要性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家庭环境对学生成长的影响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家庭是学生最早的教育场所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父母是学生最亲近的榜样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家长的示范和引导对学生的影响至关重要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学校教育的作用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学校教育的基础性作用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学校是学生学习的主要场所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课堂教学、课外活动等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学校可以通过各种教学活动培养学生的刻苦和毅力精神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参与社会实践可以让学生更深刻地理解刻苦与毅力的重要性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实践锻炼意志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解决实际问题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社会实践的价值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社会是学生成长的另一重要领域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社会经验的积累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社会交往能力的培养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https://d.book118.com/508135001010006050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培养学生的刻苦和毅力精神</vt:lpstr>
      <vt:lpstr>目录</vt:lpstr>
      <vt:lpstr>第1章 培养学生的刻苦和毅力精神</vt:lpstr>
      <vt:lpstr>介绍</vt:lpstr>
      <vt:lpstr> </vt:lpstr>
      <vt:lpstr>为什么培养学生的刻苦和毅力精神重要</vt:lpstr>
      <vt:lpstr>如何培养学生的刻苦和毅力精神</vt:lpstr>
      <vt:lpstr>总结</vt:lpstr>
      <vt:lpstr>第2章 刻苦和毅力精神对学生的影响</vt:lpstr>
      <vt:lpstr> </vt:lpstr>
      <vt:lpstr>塑造健康的人格品质</vt:lpstr>
      <vt:lpstr>培养团队合作精神</vt:lpstr>
      <vt:lpstr>增强应对挑战的能力</vt:lpstr>
      <vt:lpstr>结语</vt:lpstr>
      <vt:lpstr>第3章 刻苦与毅力精神的培养途径</vt:lpstr>
      <vt:lpstr>家庭教育的重要性</vt:lpstr>
      <vt:lpstr>学校教育的作用</vt:lpstr>
      <vt:lpstr>社会实践的价值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2024-09-29T14:39:14.811</cp:lastPrinted>
  <dcterms:created xsi:type="dcterms:W3CDTF">2024-09-29T06:39:14Z</dcterms:created>
  <dcterms:modified xsi:type="dcterms:W3CDTF">2024-09-29T06:39:16Z</dcterms:modified>
</cp:coreProperties>
</file>