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936A9-13E9-4BA2-8BFD-BE201783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A2107-5BA0-4728-9842-1E04F827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C045A-3FF3-4488-BCE0-303D80EE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EB2B5-9BC8-4F5A-B809-E0E9C866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5645F-FA14-427F-8CD8-054ABF31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8C2F9-4D01-40A4-84A6-266B1B86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2F0D3-D66B-4D7B-B77B-C061B4459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BC1CA-419B-424D-AB31-0300FE56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472AA-F157-4254-9AD2-08840179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D9AB7-4D31-47A8-A3ED-126B69F4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CFDA3-49D4-4B64-8012-D1E7E5B48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5063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财务会计的工作计划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工作目标与原则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日常工作安排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合规性检查及外部审计配合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工作目标与原则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明确财务会计工作目标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准确记录与报告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确保所有财务交易得到准确、完整地记录，并按照相关法规和标准编制财务报告。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有效管理企业资产，确保资产安全、完整，并合理调配资源以支持企业经营发展。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成本控制与预算管理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建立并执行有效的成本控制措施，确保企业成本在预算范围内，提高经济效益。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财务会计工作必须严格遵守国家相关财经法规和政策，确保企业财务活动的合法性。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遵循会计准则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及时更新知识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按照国际或国内会计准则进行会计处理，确保财务报告的规范性和可比性。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关注财经法规、会计准则的最新动态，及时调整和完善企业财务管理工作。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遵循法规与会计准则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通过严格的内部控制流程，确保财务信息的准确性，防止错误和舞弊行为的发生。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准确性保障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加强信息披露工作，提高企业财务信息的透明度，增强投资者和利益相关者的信任。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透明度提升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接受内外部审计机构的审计和监督，确保企业财务报告的公正性和客观性。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审计与监督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确保财务信息准确性与透明度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日常工作安排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按照会计制度和企业内部规定，对日常发生的经济业务进行及时、准确的会计处理，包括收入、成本、费用、资产、负债等各方面的核算。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将经过审核的原始凭证或电子凭证信息录入到财务系统中，确保凭证信息的准确性和完整性，为后续报表编制和财务分析提供基础数据。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账务处理及凭证录入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凭证录入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定期编制各类财务报表，如资产负债表、利润表、现金流量表等，确保报表数据的准确性和及时性，为企业管理层提供决策依据。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运用财务分析方法和工具，对财务报表数据进行深入分析，揭示企业经营状况、财务状况和现金流量等方面的信息，为管理层提供有价值的参考意见。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报表编制与财务分析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按照税法规定和企业内部制度，及时、准确地进行各项税务申报工作，包括增值税、企业所得税、个人所得税等税种的申报。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对企业财务和税务方面的合规性进行定期检查和评估，确保企业财务和税务处理符合相关法律法规和内部规定的要求，降低企业风险。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税务申报及合规性检查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采用零基预算、增量预算等方法进行预算编制，根据企业实际情况选择最合适的编制方法。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明确预算编制的时间节点、责任主体和审批流程，确保预算编制的顺利进行。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收集各部门、各项目的历史数据和预测数据，为预算编制提供充分的数据支持。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预算数据收集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当实际执行情况与预算存在较大差异时，启动预算调整机制，对预算进行合理调整。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建立预算执行监控机制，定期对预算执行情况进行跟踪和分析，及时发现和解决问题。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定期向管理层报告预算执行情况，为决策提供数据支持。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设定合理的预算考核指标，如预算执行率、预算偏离度等，对各部门、各项目的预算执行情况进行考核。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预算考核指标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采用定量与定性相结合的绩效评价方法，对预算执行结果进行客观、公正的评价。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建立奖惩机制，对预算执行优秀的部门或项目进行奖励，对预算执行不力的部门或项目进行惩罚，以激励各部门积极参与预算管理。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预算考核与绩效评价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https://d.book118.com/508135063027006026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2024-09-03T06:43:33.888</cp:lastPrinted>
  <dcterms:created xsi:type="dcterms:W3CDTF">2024-09-02T22:43:33Z</dcterms:created>
  <dcterms:modified xsi:type="dcterms:W3CDTF">2024-09-02T22:43:36Z</dcterms:modified>
</cp:coreProperties>
</file>